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93" r:id="rId4"/>
    <p:sldId id="294" r:id="rId5"/>
    <p:sldId id="288" r:id="rId6"/>
    <p:sldId id="289" r:id="rId7"/>
    <p:sldId id="295" r:id="rId8"/>
    <p:sldId id="296" r:id="rId9"/>
    <p:sldId id="290" r:id="rId10"/>
    <p:sldId id="292" r:id="rId11"/>
    <p:sldId id="298" r:id="rId12"/>
    <p:sldId id="297" r:id="rId13"/>
    <p:sldId id="299" r:id="rId14"/>
    <p:sldId id="300" r:id="rId15"/>
    <p:sldId id="301" r:id="rId16"/>
    <p:sldId id="302" r:id="rId17"/>
    <p:sldId id="303" r:id="rId18"/>
    <p:sldId id="305" r:id="rId19"/>
    <p:sldId id="304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257" r:id="rId30"/>
    <p:sldId id="25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6375"/>
            <a:ext cx="88392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Common Skin 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Lumps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in Surgery</a:t>
            </a:r>
            <a:endParaRPr lang="en-US" sz="60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Dr. S.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Nishan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Silva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(MBBS)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13" y="2016287"/>
            <a:ext cx="2634887" cy="32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2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2" name="Picture 4" descr="D:\BOLOGNIA\images\118F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123950"/>
            <a:ext cx="62738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" y="34636"/>
            <a:ext cx="8386619" cy="6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4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8" y="0"/>
            <a:ext cx="7536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5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34193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41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Sebaceous cyst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19200"/>
            <a:ext cx="8645769" cy="4495800"/>
          </a:xfrm>
        </p:spPr>
      </p:pic>
    </p:spTree>
    <p:extLst>
      <p:ext uri="{BB962C8B-B14F-4D97-AF65-F5344CB8AC3E}">
        <p14:creationId xmlns:p14="http://schemas.microsoft.com/office/powerpoint/2010/main" val="190766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7100"/>
            <a:ext cx="8837075" cy="48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78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3925"/>
            <a:ext cx="7620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39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84447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7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6477000" cy="626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6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Solitary neurofibroma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Soft, flaccid, pinkish white, 2-20 mm</a:t>
            </a:r>
          </a:p>
          <a:p>
            <a:r>
              <a:rPr lang="en-US"/>
              <a:t>Invaginates on pressure, “buttonholing”</a:t>
            </a:r>
          </a:p>
          <a:p>
            <a:r>
              <a:rPr lang="en-US"/>
              <a:t>Solitary or multiple</a:t>
            </a:r>
          </a:p>
          <a:p>
            <a:r>
              <a:rPr lang="en-US"/>
              <a:t>Distinctive histopathologic findings, fibrils, cellular proliferation, and degenerative changes</a:t>
            </a:r>
          </a:p>
          <a:p>
            <a:r>
              <a:rPr lang="en-US"/>
              <a:t>Sx excision</a:t>
            </a:r>
          </a:p>
        </p:txBody>
      </p:sp>
    </p:spTree>
    <p:extLst>
      <p:ext uri="{BB962C8B-B14F-4D97-AF65-F5344CB8AC3E}">
        <p14:creationId xmlns:p14="http://schemas.microsoft.com/office/powerpoint/2010/main" val="3383195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49508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57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Carbuncle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371600"/>
            <a:ext cx="6946145" cy="4724400"/>
          </a:xfrm>
        </p:spPr>
      </p:pic>
    </p:spTree>
    <p:extLst>
      <p:ext uri="{BB962C8B-B14F-4D97-AF65-F5344CB8AC3E}">
        <p14:creationId xmlns:p14="http://schemas.microsoft.com/office/powerpoint/2010/main" val="1746173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3904034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595994"/>
            <a:ext cx="4880743" cy="34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9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782"/>
            <a:ext cx="4191000" cy="63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64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95401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79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Ganglion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529320" cy="5562600"/>
          </a:xfrm>
        </p:spPr>
      </p:pic>
    </p:spTree>
    <p:extLst>
      <p:ext uri="{BB962C8B-B14F-4D97-AF65-F5344CB8AC3E}">
        <p14:creationId xmlns:p14="http://schemas.microsoft.com/office/powerpoint/2010/main" val="3873207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676275"/>
            <a:ext cx="73342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9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42635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64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44366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9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24020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78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04718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5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lipomas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/>
              <a:t>Subcutaneous tumors composed of fat tissue</a:t>
            </a:r>
          </a:p>
          <a:p>
            <a:r>
              <a:rPr lang="en-US"/>
              <a:t>Most commonly found on the trunk</a:t>
            </a:r>
          </a:p>
          <a:p>
            <a:r>
              <a:rPr lang="en-US"/>
              <a:t>Also neck, forearms and axillae</a:t>
            </a:r>
          </a:p>
          <a:p>
            <a:r>
              <a:rPr lang="en-US"/>
              <a:t>Soft, single or multiple, lobulated and compressible</a:t>
            </a:r>
          </a:p>
          <a:p>
            <a:r>
              <a:rPr lang="en-US"/>
              <a:t>Growth to size and remain stationary</a:t>
            </a:r>
          </a:p>
          <a:p>
            <a:r>
              <a:rPr lang="en-US"/>
              <a:t>again be careful of sacrococcygeal lipomas</a:t>
            </a:r>
          </a:p>
          <a:p>
            <a:r>
              <a:rPr lang="en-US"/>
              <a:t>Lesion may be left untreated or excised</a:t>
            </a:r>
          </a:p>
        </p:txBody>
      </p:sp>
    </p:spTree>
    <p:extLst>
      <p:ext uri="{BB962C8B-B14F-4D97-AF65-F5344CB8AC3E}">
        <p14:creationId xmlns:p14="http://schemas.microsoft.com/office/powerpoint/2010/main" val="167104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8" name="Picture 4" descr="D:\PD\images\21F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63627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9" name="Picture 5" descr="D:\PD\images\21F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63627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0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6781800" cy="672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9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679623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36" y="2971801"/>
            <a:ext cx="571376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/>
              <a:t>Solitary lesions reaching greater than 10 cm should be investigated for malignancy</a:t>
            </a:r>
          </a:p>
          <a:p>
            <a:r>
              <a:rPr lang="en-US"/>
              <a:t>Multiple lesion may be painful if growing rapidly</a:t>
            </a:r>
          </a:p>
          <a:p>
            <a:r>
              <a:rPr lang="en-US"/>
              <a:t>Madelung’s disease, benign symmetric lipomatosis</a:t>
            </a:r>
          </a:p>
          <a:p>
            <a:r>
              <a:rPr lang="en-US"/>
              <a:t>Dercum’s disease, assoc with weakness and psychiatric disturbances</a:t>
            </a:r>
          </a:p>
        </p:txBody>
      </p:sp>
    </p:spTree>
    <p:extLst>
      <p:ext uri="{BB962C8B-B14F-4D97-AF65-F5344CB8AC3E}">
        <p14:creationId xmlns:p14="http://schemas.microsoft.com/office/powerpoint/2010/main" val="1401667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135</Words>
  <Application>Microsoft Office PowerPoint</Application>
  <PresentationFormat>On-screen Show (4:3)</PresentationFormat>
  <Paragraphs>24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Common Skin Lumps in Surgery</vt:lpstr>
      <vt:lpstr>Solitary neurofibroma</vt:lpstr>
      <vt:lpstr>PowerPoint Presentation</vt:lpstr>
      <vt:lpstr>PowerPoint Presentation</vt:lpstr>
      <vt:lpstr>lipomas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Sebaceous cyst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Carbuncle</vt:lpstr>
      <vt:lpstr>PowerPoint Presentation</vt:lpstr>
      <vt:lpstr>PowerPoint Presentation</vt:lpstr>
      <vt:lpstr>PowerPoint Presentation</vt:lpstr>
      <vt:lpstr>Ganglion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Skin Lumps in Surgery</dc:title>
  <dc:creator>user</dc:creator>
  <cp:lastModifiedBy>user</cp:lastModifiedBy>
  <cp:revision>3</cp:revision>
  <dcterms:created xsi:type="dcterms:W3CDTF">2006-08-16T00:00:00Z</dcterms:created>
  <dcterms:modified xsi:type="dcterms:W3CDTF">2013-11-12T02:06:42Z</dcterms:modified>
</cp:coreProperties>
</file>