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E882C3-C9FD-4384-8113-F18B93504681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D1557E-3026-49D5-98FF-6BBC050FD3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8800" smtClean="0">
                <a:solidFill>
                  <a:schemeClr val="bg1"/>
                </a:solidFill>
                <a:latin typeface="Algerian" pitchFamily="82" charset="0"/>
              </a:rPr>
              <a:t>CODE OF ETHICS </a:t>
            </a:r>
            <a:br>
              <a:rPr sz="8800" smtClean="0">
                <a:solidFill>
                  <a:schemeClr val="bg1"/>
                </a:solidFill>
                <a:latin typeface="Algerian" pitchFamily="82" charset="0"/>
              </a:rPr>
            </a:br>
            <a:r>
              <a:rPr sz="8800" smtClean="0">
                <a:solidFill>
                  <a:schemeClr val="bg1"/>
                </a:solidFill>
                <a:latin typeface="Algerian" pitchFamily="82" charset="0"/>
              </a:rPr>
              <a:t>IN NURSING</a:t>
            </a:r>
            <a:endParaRPr lang="en-US" sz="88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24578" name="Picture 2" descr="https://encrypted-tbn1.gstatic.com/images?q=tbn:ANd9GcSmvlMPSGMb3KLFSfUzhWRiWE-JcuHULWb2SKuFxneRFwqfnaLr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622880"/>
            <a:ext cx="3429000" cy="2806804"/>
          </a:xfrm>
          <a:prstGeom prst="rect">
            <a:avLst/>
          </a:prstGeom>
          <a:noFill/>
        </p:spPr>
      </p:pic>
      <p:pic>
        <p:nvPicPr>
          <p:cNvPr id="24580" name="Picture 4" descr="https://encrypted-tbn1.gstatic.com/images?q=tbn:ANd9GcRSf-gAE8N7DTvSuAT7d7uFXLbQSUryZu8Z7uKeCPPL4hHhDQev3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657600"/>
            <a:ext cx="390743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dirty="0" smtClean="0"/>
              <a:t>“They may forget your name but they will never forget how you made them feel.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-Maya Angelou</a:t>
            </a:r>
            <a:endParaRPr lang="en-US" dirty="0"/>
          </a:p>
        </p:txBody>
      </p:sp>
      <p:sp>
        <p:nvSpPr>
          <p:cNvPr id="36866" name="AutoShape 2" descr="data:image/jpeg;base64,/9j/4AAQSkZJRgABAQAAAQABAAD/2wCEAAkGBxQSEhUUEhQWFBUXFBQXGBcXFxgYFhgVFxQWFhcYFxgYHCggGBolHBQUITEhJSkrLi4uFx8zODMsNygtLisBCgoKDg0OGxAQGy8kICQsLCwsLC0sLCwsLCwsLCwsLCwsLCwtLCwsLCwsLCwsLCwsLCwsLCwsLCwsLCwsLCwsLP/AABEIAOEA4QMBIgACEQEDEQH/xAAcAAABBQEBAQAAAAAAAAAAAAAGAAEDBAUCBwj/xABDEAABAwEFBQUGBAQFAgcAAAABAAIDEQQFEiExBkFRYXETIjKBkRRSobHB0UJicvAjM5LhBxVTgvEWoiQ0Q7LS4uP/xAAaAQACAwEBAAAAAAAAAAAAAAABAwACBAUG/8QAMBEAAgEDAwMCBAYCAwAAAAAAAAECAxEhBBIxE0FRImEFMnGhFCOBkdHwUuEVJMH/2gAMAwEAAhEDEQA/APQb3hzad1c+hXd2uo1wO5x/spb0aSw9PksaS9ux7xbia6gqDnWionaRjqwc6eAjaV1VCw2nr4Yj8T8gm/6gnPhiPk37lN3oyKjPwFBTUQu622p+jSBzcB8lGbNMf5krW+ZcfiqurFF1ppsJZbYxvie0eeaqTX7E3Sp+A+KwXWaJvjmLumXyUMlrgb4Y8R4lKlqIodHRSfJrnaPEaNFeTQXH1WxYpa5nKo3oGdeszzggZmdA0fuiK9n7rkYMUzsch1FataOCoqkpvCNC00aavc2ugJXTYnHUU+JU8bKBYl+7TMs7sAY6STKoANADzpmabgnN2LUqMqktsFdm0GhvLqhu339imdZ3CSzNcMLJyPE6ueE5gZV1UV7ezXjGBHPgkbUszLSDwcw6hCljuOR8jrJI+VrwQe4RJBh1Di13h8lVts6Wm01NJuo7NdmuPdeTTvWz2qydnVwdG15LZyzEW4t0gB0zOei2dn7bbZnBzzEYdcbWubiGYoATUGu9V5Xiwwhtoe+1h5Azb/BY1rtSRWmfHgiyzytc0FhBaRUEaURSK6is+nmKfK3W/uRyFBM01qBX5qyVzRXOYVQ6v7zT4VJK3fwXMTqivVS5SUbcHOFUb5jc6GRrdS0gdaLTouS1EqnZnjDbycxxbK2hBpXcu5bDDP8AlJ3tNCvTb3uGKcd9orx0QhadhsLqseWjkkul/ib6epXPDKWFsTBHHoN2rnHieJWbaLhnxGQGjjuOnRHV0bPMjzObuJ1W+yBoFKBGMLci5ah3weOi1yxmkrMuIBWlZ7zxtwxguJ3bh1O5elTXVE7Ixg+QUMdzRM0Zh6D7IukuQ9e64AT2Gf8AL6FJeg+zs4H0KSmxFOq/BpWhlQvPr4t5geW0JpkOm5ejFU7XdccmbmglCUdwunPaedMvlxFQ6nI5FM6+nDWWnmjSXZWA6sCiGydnH4GpfR9x6rQ8AU6/R/qE9KlRi8i891kjvKnzXoMdwwjRrVajutg0aPRHoID1CXY85is1pkPdjp+o/ZEN1bGudR1oeXfkb3W9C7U+SKIo2hxA3K80q0aUSOtJogsV2sjbhaA0cGinqdSmvO847NGXPrQfhaCXEnkOmqq35PaO4yzimMkGSlez4HCfP0Q5cZbZbU4WsFszgQJcTjHIPM0B+Ss8DqNBTjubv7Ll/wB/ct39eYngZLFaRHoeyFDjf7pp3vRKW+Y7VD2cuKC0NILAWuDu0/CW76FTW24g97LRYXNY5zu8RQxkUILg2nirwoql63/Z4pCxzgLS2PB7RIw4Q8cgOZ0VfqbKeySUaabaz7r64yvuRtuuH2YyWqF0T8QIfWszzv1zbXh8lMbXMYcAscsUOGmKN4EobrpqprtDrXZGObKJJWSY6k1aXA6HgCrMl82s90WNwfpiLm9n1rXRREnKW5p2bT7u1vpdmZd9udZWAOBnsb60eG1eyurZGjXqrmygpJJ2AeLMRVoeKAO4MBzpqte47C6GLC8guJLnU0qdw5K691Ou4K6RmramLcopc9/Pvbz7nRKgktbRpn8vUqneNtbGKvNTw3eQQreF8F+rqD3Rw5lVnUUTLCm5G9br23DM8BoOZKv3TJWIHr80E2HHM4Nbk2uZGn9yjuw2SjQ3cFSEnJ3DVikrEwqdP+E5g4k/T0VgNomonCkkio5hC4Laq6VE+EHkeShLJlbs9y7YzcNfl/ddiJ2lcumaka2miKXciVjgNonou01FYBxRJdJKEHSwrtRGYVyz6ZpZRJsd7eaTYq66KOVxNMjqN3BWItFEXSsQvso3VaeSja4jI6jeriq2nU9EXwHkGrbe/YyFwzFSHD6rUuu/WS6AjnqPUIE2tc+K0vNCWuoR6J9nr0ax+RoCMx9aLPCbTs+DU6Scbo9SVS8rtjnDWyjEA4OpWlSNx4jPRZ1hv4GmLDTlWo581uVWi9zP6oO6wxRMDQA0AACgAyATTQMeKOa1w5gFdBJErd8gzPsoBPjgcYI3DvtYSMTgd24A70Sl1Bn6lM94AqVi3tejWc3cNwVXZDZVJ1bKTvY1nWtg3nyBVO23gA0luZ0A0QLeF9PJzeR0UN2XkXvwtcXE8yfXcEp1fAxULK7Ll6TPe/C0Y37+A6ncFNd+zDnUMrq/lGTfPiiW67qDRWmZzJ4lWLTbY4zhc4Dj++Cigll8i3VbxEe7LvazJop9AtZopooYSCAWkEcRvUlU1IWzolNRVnW5gdhxZ/AdTuVmqJLCKZOmUAckJqLpJEhUttvjhZjkeGtqBU8ToFVgv+B8gia+rnAluRoaCpAPGirX7Y4pGOhtArG/MHSh1BB3ELD2a2cgscrpO2dKaYY8VO4066ak8VHc1U40em3K+7t4DXEEln+2JIiNpoMcHEjgVKEKWy8nQyONCRUnLcrlm2phdQE0NEtSTBsdsBDVMqDb1jIqDkpWW+M6OCsCzLSq2nU+S7NqZ7wUEk7STR1TTRB8ARTtVhbLiDgDkNc0EX1cfYO7Rugrly5L0WzeI9AntVlDwQRUc0uKTiFVHCR5JYrwGKgq08DoUb3HfLg3D4gNxNHN5A7wqF87HNNXRAtI3bvLghxtrwOpJVj25YhoeqrmnxwaVKNVHp7LxbvDh/t+yUl5tAyB88h9152y/SP/AFW/vzXBvYvNAXPPBo/fxU69+ET8P5C28L7901PHcEPOZJOaM83nTy4lWLvueSXOTut90b/1H6BGF33cGAADIIqLlmRSVSMMRBKy7EsOchc88z9ER3VcUcXhaB0W22MBSYU1JIzSqSlyyMuDQvOLZax2sjX99okdyc0k7juXpEmmei8u2kmg9pc6EPfIQatHhJyANa610SqiujXoaUqkmoo1bvvV9nNQcUZ37v8AcPwnmiCe/A+OsdcRy6E8OK8+FvniALrOWjUlrsWXDCK0Ku2C+WGNzo2Bp3nPujkNAqdSUVk3Vvh84rdb9ieGd4tlA8uAbWRv4QCaZbyQvRLI+rRyy+y852Oc2V0z9cXc8gPuUdXLNVo40oerckynK/JgrL7GmlVKiaicZx0kyShBntBFCKjmoW2OMZhjQegU6ZQJzRJdJIkAu9JO85r8jXI7iFiWmIHIgHmj287sZL4m+aFrfsnXON7m+aQ6b7FoVV3MPsCNCadSmdG73nepVl+zlpGQkPoFH/kFq3Pr1aquEhyqR8nIe6gBc7L8xWtcbHl1WNJHvEmnx1Vm49lnjv2hwcBowZdcR+iMY4g0UaABy4Ixot/MzJW1ajiGSCyhwzIzp0H3Vir/AMo9Suguk9RSVkYHUnJ3bIiwnU+g+6qyXRE41cxrjxLW/ZX0kQXl5KjbuiGjAOgp8lHPYWGndFQaVApluqrpUM7qV6ISV0WpzaksncNkDdyxNrdo/ZAGxtDpCK0NdK0FOJqiON9QDyXlO1F5Yre7tAaNEeCnu7zwpXXySpSxg7Xw6hCpWtPKQjNeMveMwYM6NLjiod1W0H/CUN7XlZaZi0MG7U/0nP0V+z2hrxVuf0UwelXPQyjFelwVvFijN/iC+dohwYJHOANK1IJpTCfurdgu9sLaDNxze7e53PlyUtG60FRvoK+q5keo8lFGEVtpx2ruczyLE7EMn8NWSYRINxq4D7FaUsgGZNBzQ/HaTNa2NaPA4ucafhbu+HxUH/LTk3xYL22EWWWrRRhIIAoOR+FFuWGTBKQDk6jx8nfdUr7gMlkjlGrBiI4jQ/fyUNjnxRsf7pp5HJHiV/J5n5o/YM6pKKzPxNB5Luq0mcSVUySgB0kySJBJ01U6gTstULoApyuSqiCAwBRWhgDT0VtUbwaS05bkHwRYZXumY1LHa/unw+S0Yhu4fLcs2zWc1a+hxAaDfwz0WgyUE00NNCrQvtyZKu3e7EqcJJIlRLiWtMv705c0K7YbUshxQNk7OYtBxbmtJ+ZAKk2I2gFp7SMvxuZQg78JyIPQ/NV3ZsbvwFX8P13x/wCeR7xktLHHC4lm7I1A/MNfPRU4Le4kGWUkA6CqM3MB1zVK1XXG/wATQ7rkf6hmqVISfysTRnCPzRJrHOHRAjKoPpVeb7R3ULTTPDIwkNfqCOBXokUQY3ABThX770A34JLPM6oqxxr660S5qSSsdDTVFuvFgpZrylsrjHPjpTJzRUGmY4VFSty69oopQNWneaGmtN/KnqrLnRztoQHDgd32WNbtmRXFA5zDwrl5egS1NP2O5T1yeKi/U33WnWhB6KI2knchCR1psw7zSQCO9rpnmrFl2pc4EPyoOIDj+n97lfJ0IdKavFmjfttLAGgYi6n9VdMjmdPVatxXaYYgHCs0lMXEDc3y1KqbO2J0rvaZauY01jqKVcQKuPECiLrps5c/GR0+6Cy7HL+JarHTjwufqb1igHYhhzFKdcs0L2CLA+WE8wOmo+BCM4W91DN+s7OdklMiMJ8tPgT6JlRek4tGWbeTYuaasfQ081oVQNb5JmPJidRrsyMQbQrPkNodq5p6yqRrRsPdC+bnozp2jVzR5hV5L1hGsjfI1+SAG2WQ+J8TfPEpW2X3rQ0fpCPWRXoryGT7+iGmI+VPmq0m0Y3M9XD6ISfZ4R4p3u6ZfZR2g2aNhdhe/cC45VpvPp8FV11whtPTqTSSbCv/AKkPBnxToK9qZ/ox+p/+KSm+Xg0/8e/6z15RTSYdV0X0UD3VToq55+rPaiPtXHTF/wC0fHNIRnkP+4+pUgK6VzJl8nHZDfU9ftou2tA0ACdJQg6itERcMnFp4j6qQJ0CwMXns2yWQPnhbMQKYt9OY/5Wnd1lEYwxQtiHJoatRJG4byatd2GaKBdJJIEGIVe02Nr24XAOb7rsx5HUKymQCm07oBb52N1dZyWmvhJy6Nd90NyyzwHDI0+Yof7r14hVLVYWPFC0OHAio8uCVKjFmylrZRxPJ5nHb2vy9QVF/lNle7FJGMszhyrQcEU3nshC+pYcB5Zj0Q1et1my4WuPado80Ofda0V8q18qJHTceGdfS1I1JpRbVySS8rRKcNnja2NhAoThBb7tRr5cU77yt0HfIqKk4WHHQV0LSNKVzFeiuXVgEYwaVJ8yanPerRkqrI7U4009uxW+hv7NbUR2prR4HkaGmZrQ0ocs+Kfa+KsJzAdUFtd7hu8xULz+9LskYRJZ3EYST2YOWZxEt4GuaYe02zCZ3PY1ulTRxFa5D8O7Pkr7sWML+F03U3wlZeO/6DuvBhqC8YhTug1JOdQBWpzFMgoo7Q54rGGuzpTFhPofutdt1wgZsa4k1JcASTxJ4rJvS62MrJGMNNWgkN65b9UlU4mxaelLCuV5H2jdEuYo7U7SOnkUcbEyiaEh3iY6n+2mXnqiRtiHBOjTi0cLUVZUqkoNcHlBui1u4N8lpbV4IpLNDmGtiqCMyXYhiJrlU0GfNegW+zBsbjpRp+S852ms77RGHtP8SE91o1Lcq89ykopPAzRaj81Slx/Jc9vf70v9P/5pIE/ziX83/d90kLSO7/1/Y+g7bJSnMpbh0Cr3m/Lpn6UU8Bq0J8HyeE1C4Y66BTJwEwzHVU64SqgE7SXIK6qoG46SZOgFCTpklAjpkkqqEGJVW32nA3mrLjTMrHtLsbiT4W5nyzA+qEpbVctTg5ysKxyd9rHHMguI5aAfvghbbiPtWzRsr2jCJI6byGio8xVbV2tMkjpOJo3oNFjbXdy0tdueBQ/mGo9KLPZ2udei9k1bsYWz1pq0NzoRlUfUcwfQrVILShe9bK6GUWiPJhd3wCQATlU03ZlEF323ExpP4hUE7xSv7KHB6alUVaG5c90X2S1SLlH2g3JpJA0VcaBQG13sdvcsm9pxhIqM9c/3wAXV53qxjQQQThrSuhOlfhks2xWCW0kPm7kQFA3Rzm604gczmgMco0Y75hj/AIaCgeaZOqQaUqG0FaHNHRKENlKB/dya0YeXRFxKdDg8nq6jqVXN9yvbW4mkHQgheZOJZI5hNHsPq3cV6i4IP2yuIvpLH/Mb8RwPJGUblKM9rszD7X8jfROsj2qb3D8fsmStsjXjyesW4UI9E92v7tOH/H0XV5tyVe73d488/hX6FNjiZy66vTuaAK6CjKcFOMNzi0SUBzplWvALLst9tOpD2++3Xzb9QtO0RYgQdCCD0IXnjLvMUj4mOwSMcS2vhew5trzplXkqSmo8j6VHqJ27HoscgcKtIcOIXYcgS77+Mb8MwMT+O530cimy3q1w71Ke83TzGrVZNPgXOnKDszUBXVVE05VGY4jRdAqWK3JKpLkFOgG465TVVW2WkNBz01P0RJyR2+07hnnQcz9gse8H5CFuZJ73zKnknwgyOyJyaOA+65uWzFxxuGZ0rrT7rNJ75WXB0qNPpxu+TSuuyYWhUtqbpE8RG8Zg8CiBraDRcPam2ApO9zyOyzZmKUd7Qg6OHELPeH2R7i3vQkile8GEHIEe7x6BGu2GzXafxI8nDPJDNhtYfWKYUfoQdHdEiS2/Q6mm1Di9y/VEkl4tALi4Gm8aVGoB3/ZVXXs+01bA2hIAOVGUGocT0Gils2ykQdidI4trlHu406LXM8cQwsAG4NaMz5BU3LsdOtro2WxZM677hbEe0md2jxvPhHkd/NXRjnNI8mb3bz+n7q5Z7mmno6RuBm4E0B6116Iisd2hgpVvkmRg3lnHr15Sd27se5LEI2gAUW6AoLLFwVkhOMDd2ckKORlRSilTEIlTJ/yePgEy1sPJJEN2QXlFUO8/uh2W3mMYwMqVFdK60PqUV2gVz5A/BAt/v7NxbnhrUU55lKldWaLxip3izs7WO/IOgJ+qjftQ/wB53k3/AOqxRbo95d/SV3Hamu8Ic48A01VHXn4LLRQNmG/XuI8Z/UaDz0WNtvbsMkMrMyQWPA3jUU+KT7SQaUazm92nUNqVt2LZoSNxTObLibVrmHugH3VW8qjsx6oLT+tpmRZ737VgDg2RnuuFafUKxFZaDHZ5C3ixxqPInMfFZ177JTQuL4auAzFPEOo3qjZ71Le7KC06V3eY3KWlDgLjCosBZZ76MT8JdhJ5HA7lTj0RLYr1Y+gNGk8+6eh+hQVZ7Sx7MLmte079adCuhBQ1hef0POXkUyFdPkxVdF/ieiJINu/aB0ZwvB/Q7h+Vy3HX4wsBYczx1HKm8p91yYnSknaxctlpDAc6ceX91kmSvffkweFu8niVw+QDvSdQ36u5qgJHWh35Pn05fNZ51Nz2o3UNPtW6RLC11okDj4BoOPPoiqx2egVa77HhAWkMleMbItOV2KibCme8DX9+STQTuoPifsrFVFkckYIoUKbQbJCbvMbR246fFGDoWn8I9Fz7M33VBkfTlMA7r2Un0mmAbXRvfkpw4Dqaoqu24Yoc2to73nd5589B5LWAAHALNF/QEkMf2hAcaMBdXCKkAjKvJVUYxH/mVOFcvtiA3Z8TmfUrtDkW0rpRL2MeEsYXfxThzB0c2lRlVXdnbXLNGZJaUd4QBTLeeiKkmWnpqkIuUsGg6He3I/A9QmZLnQ5KZVrSN/7qjLi6M1rk9E1F0mIREnNAnSokoQTRVjTxaPkse9LobIQStexmsTOlEpCgG7TwAG0cMdjY1/Z9o4uw51wNyrUgZn1CwheD5ssWFvusAa30br5o2vezidksR/FUDk4aH5Lzi7SWucx2Tmkg9Qs7PT/CenKDx6l3NN1kFEU7CXhk6B2re839JOY8j81gR5hKzvMUrJW6tOY4tORHogsZNmrpKvSlTf6fU9JkhWNe2zkU/ibR3vDX+6q2vbLKkURJ4vIA9BWqxLZfNol8UhaODO6PUZ/FOc0eeo/C9RJ3fpM+37NTWd38J4IJ94D1DiojbHROLJ2ljhvGYzFQcl3JFvP91o3HBHaQYJfE0Vjdvw1zbzoTXz5JLSkzdX0TpUt9725wR2a2seKHC9vA6jnxBV+J8MQLxu0qa0Kyr02RkjzZ3xyyIVi5bkeSDLUkHIGpA9d6nTa7nN3QauaNis0lqNSCGV37+v2RZY7rDBl8fsFYscDWNDWigGSsp8YKImUrkYh5n4D5BP7OOf8AUfusq89pYYSW997m6hjScP6joAq93XzaJngdjgie12CQHFQitC7z3Kbhy0tXbvasvfBvsiA0AC49qZiwY24j+GorlyQpZr0fZ5pG2qSSQgUaGtydizqGga0+qqXZKyC1Nc2CSKJ/dHaD8R1IrmN3xQ3D1oHm7vi68P8Af+Ajv6/RZqDs3vJBNQO6ORdTXko7kvV1rgeWuax9XAYcy33S4HeudszSz1FKiRhFdN6HZ7HaYP8AxrZIiS5uJkLCQ4E01Gvoo27jaFClOguFJvDfdrsO+0W+G0dmJBK/UNfk2Vn5fddqFXst7sitbHiI2c0wzREUodMTeI+y2LwbNbI45IoDFKyQULzho2lSdKkVplyWlLdLJ42stnZvlzOJndcP051yQsPeohFLfFXs1JLn64w0Y22djaJGSB2BsgwvLSK5Uo4A65fILiwXrPZ8DWH2uFwOAtY4OoDQgkCgor1nt1ktD47O2J0vZ1aHPb4KDfizOgRNFE1oo0AAbgKBFRu7oRU1Dp0406kb/Xx29yOySl7Guc0sJFS05kHhUKRwrkV0mTTlt5K8n8MEgmnA5hWK8FHNHUffQ8iumuru8uCBSaHTJ/JJQpYiuw1iHIldyLJnvmOyQl0tc3UaAKkmlfohK8NtZpTSICJvHV/qcgl70jdp/h9bUZiseWEN5N7N5c5zWsIzLiBRw+JryQVerY32kyRVoQKmlA528gHOmihe5z3Ve4ucd5JJ+KkbluSnlnf0ehWne6939i3CpHBVGSqYS1RNTi7ie4BVJraBvUV5OcRRpoSQKnTM0zVuPYkNp7TM5xOeGMUH9RUuUq1adFJzfJj2q+mjfVWNlbTM+1ROZG8tDxV1CGhpydUnLQoosV0WWHOOBpI/E/vH4q5LaDTWg5ZKrkjn1vicXFxhHnGQswBwqFnXs/A0U1zI6jNWrn/ktzrqfUrG2umLWscNQ/L0Kc29p5+C9djcsFrEjA9uh+B3gq6EF7K26ryG5VNS3cePmEZgq8XdXLzVmVjdsWJ78IxPbhceLeCG7gvVlmfJZpXaSUYRnWppTLy+KLqqrZ7viYSWxtBJJJAFSTmc0HEfTrpRlGd2nb7GPtFZZ+3ils7A5wBDiTQcq8dSrt7XcbTC1j39m/uuJbQ0I1Da7ua1UIW+5rRBL28LzPQk4H+Kh1DTvy3INDaNTftTkouPD/2W7JHZJgyzmR1oLS5wLi45jWrhlTkmfeEmM2ewxMAjyLjkxue4DnVNsbR/bS0DS59MPujWnx+CqWS3+wTSsnaRHI8uZIBUZk5Hnmh2NLh+ZOK9TSuk+77lme8rXZ87SxkkRyL4yQW1yzCo2GCOy2yMgl0Uzf4b3Ektc7UYj5eqtXztNDNG6GCsr3jDQNNBVXpLhEtljhkNHNAIcNWv5ctynLwTd04fmLbuumljHm3t9yrtLF2E0VqYNDgkA3tOh+Y8wiXHVC8ezUri0Wi0OlY0ijaUBpxzRKGq8U7mPUSg4xindq+fbsdYk4K5wp1YyDlRPfhzSmmDdTT5+iyLVO+U4YxT6DnzQZPqbPtA/dUkP+x2n3o/V32TpHr8A3U/IKX5eHtVnkFO/C9jv9pBBPz9EORPBaDiAKvwWgRWwh/glZgdwqfDX4+qgfsPajIQHNbFU0eXfh6Deg1Y9F8O1dOnBwm7d0V5r1a3fUqCK1zTmkMbndAaeZ0RXduyFlizkJndzybXpv8ANbEs2FuFgDG7g0UHwQui9b4tFYpxv7s88fJaIHgTsLQdK6eoW5C/Q7ir162X2ixyt1dG7tG8ctQPKqHbqtZcym8KGrR6l6iDcuUaltZUIou+X2mytcM5IhhcN5w6+ooUIunqFd2TvcRWkNJ7svdP6vwn6eaDVymu07qUXblZ/k1G2hzh/DYSeJyCtWa5ZJKGU5e6Mh58UURWRuoCsNjTYU0eVlWfCIrDFgbh4LO2lu4zQuaBnSoPBw0K2QFxIzJMsJTs7gXskBG3HN3HYnN8xkT0RtFIHAEEEHQhAV8S1ke0Ophdu3Ih2YtBw4T1HXf6ihVKb7GqautwQBdArlqeqaKHTEpiUyhAbu+6bQyd0mNsbHPqWtFcQrXfp/dEUjQ4UcARwIqEnGmuSgfamjifJBJIdUrTqtN9juCyxs8LGt6AD5KYlVBbWb6jqFL7S2mRBRFO75O3yAamigfbQNG+poqdpmJNG5ne46D98FRljrm4l3XJvoEuVRIsol+W+AMu6POvyVZ97OOhcf0tp8SqT7TG3e0dFStF7jRoLj6BL6knwX2olvK3uAJJwDrVx+y37sPcaKUyHw57157e0c0tCQQ0EGg0yNUSWa+C0jF4DofoVenJp+oz6qDlD0hT2fNJZP8AnkfvN9Qkn7kc3pS8MBbRd/aTNpqXADrWiIp7WWNDZCQW9014jJRWSynGw/mHzRTe9ztkeXEa0KRKN0dd1LAbJe7Pw1ceQKq2i0TObVjMPXX0RfFcLG7labYGgaKqpojrJcAdszM5tWv1qcQO9rv2UH37ZXWS0ua0d13eb+k7vLReh37Zezc2Zo07rxxad/krkcUUrGOLWvIGRIBIHBVl6WbdFrOjLfa6fKPM7JYbVaD3GGnHQepRFdGxeFzXzvqQQcLTTMGuZRXNaWMGZA5D7BUzbHvyY2g4nX0VcsfW+KVp4j6UEl3T1JHJXSsW47KWEk1JOpK2U+EbI4lRq+BVXL35LsBMQrlDzvbC7JGy+0RgmtMYHL+y07BIWBjxxoeo8P2RPa4cQQtY30xxP3Eg8uB8xQpU8ZRqpz3KzC+zWgSNq3zG8HmpQUIWecxnMmm57eH5gtaO88v5g86K6mmRwNsFRSTgaZn4LKdeFd7ndMgoiS7xGg91v1KEqqRNnks2i3cO87loPsqkhkOrg3kBUqUua0bgFUM73H+HG53OhSXOUuCywMWO/wBR3oFPA4jVxOXClFEy77W/RgaOdB9VbiuSYeOWNvQV+alpkckQWq0BgoBU7m/UqmbLLLqaDgFqiCzRZyTgneaiqim2rsUf48XRXjTKOT7FWHZ4b1fs9yRj8NVi2r/EiBv8uOvVY1s/xRk/A1rU1RJ06kg+fddQQG0qFlWfZdzQQ+VgbXLpurVeb23/ABFtD8u1pXcD9lgW7a6QmjnvJ80XTvyNhp6iPbP8hg/12/8Ab90l4H/1O7i/1TqvQiM/Dz8nt8H4eoRbaPoEySJhkQFcFJJQWZV9/wAt3RDV2/yv9xSSS6nBppcENn8RRDYEySkQ1Dfs6mSSTUZToJ0klCIil0QVav8AzcnRidJUn8o6jyTjXzXUep8kklkNSLUeinYmSUKstwajqiCLRJJOhwKkR2nRBG0e9JJPpi3yAF46lZMiZJNZtolS0aLGtySSCNvYp2Lxt6qe8/H5BJJWKP5iqkkkgW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68" name="Picture 4" descr="http://sweetopia.net/wp-content/uploads/2012/08/nurse-or-doctor-decorated-cookies-590x5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4038600" cy="4038601"/>
          </a:xfrm>
          <a:prstGeom prst="rect">
            <a:avLst/>
          </a:prstGeom>
          <a:noFill/>
        </p:spPr>
      </p:pic>
      <p:pic>
        <p:nvPicPr>
          <p:cNvPr id="36870" name="Picture 6" descr="https://encrypted-tbn3.gstatic.com/images?q=tbn:ANd9GcTxxvMWOlpiMSIXiR71ecOyeWgjrTzCz48VM3uKaKjjprYo25nBz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895600"/>
            <a:ext cx="3276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6106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7244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“It is not how much you do but how much love you put in the doing</a:t>
            </a:r>
            <a:r>
              <a:rPr lang="en-US" sz="2800" dirty="0" smtClean="0">
                <a:solidFill>
                  <a:schemeClr val="bg1"/>
                </a:solidFill>
              </a:rPr>
              <a:t>.”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                                                                          - </a:t>
            </a:r>
            <a:r>
              <a:rPr lang="en-US" sz="2800" dirty="0">
                <a:solidFill>
                  <a:schemeClr val="bg1"/>
                </a:solidFill>
              </a:rPr>
              <a:t>Mother Theresa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rmAutofit/>
          </a:bodyPr>
          <a:lstStyle/>
          <a:p>
            <a:r>
              <a:rPr b="1" smtClean="0">
                <a:solidFill>
                  <a:schemeClr val="bg1"/>
                </a:solidFill>
                <a:latin typeface="Bradley Hand ITC" pitchFamily="66" charset="0"/>
              </a:rPr>
              <a:t>VALUES AND QUALITIES OF   </a:t>
            </a:r>
            <a:br>
              <a:rPr b="1" smtClean="0">
                <a:solidFill>
                  <a:schemeClr val="bg1"/>
                </a:solidFill>
                <a:latin typeface="Bradley Hand ITC" pitchFamily="66" charset="0"/>
              </a:rPr>
            </a:br>
            <a:r>
              <a:rPr b="1" smtClean="0">
                <a:solidFill>
                  <a:schemeClr val="bg1"/>
                </a:solidFill>
                <a:latin typeface="Bradley Hand ITC" pitchFamily="66" charset="0"/>
              </a:rPr>
              <a:t>              NURSING CARE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1026" name="Picture 2" descr="https://encrypted-tbn2.gstatic.com/images?q=tbn:ANd9GcRSrWAOsOJFWU8ddY_1Mr2kSMZ4TMRK7iOD0q-Ji9x7ajcQgHqx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4351309" cy="28956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MUExQWFhUXGBwYGBYXFxgaGhoaGhwaGBocHRcaHCggHBolHBcXITEhJSkrLi4uGh8zODMsNygtLisBCgoKDg0OGxAQGywkICQsLCwvLCwsLCwsLCwsLCwsLCwsLCwsLCwsLCwsLCwsLCwsLCwsLCwsLCwsLCwsLCwsLP/AABEIALEBHAMBIgACEQEDEQH/xAAcAAACAgMBAQAAAAAAAAAAAAAEBQMGAAECBwj/xABBEAABAgMGAwYFAgQEBgMBAAABAhEAAyEEBRIxQVEiYXEGMoGRsfATocHR4UJSFGJy8SMzkrIVQ1NzgsI0RYMH/8QAGQEAAwEBAQAAAAAAAAAAAAAAAQIDBAAF/8QALREAAgICAgEDAgUEAwAAAAAAAAECEQMhEjFBBCJREzJhcYHB8AUzoeFCkdH/2gAMAwEAAhEDEQA/AKbZlvBiAQaktCK6rTTpDsLBG8YZqjYuxihTtWJ0TeHlC+WVNyjYcnWItWVTrYxlTAWDwQkHWF8hwC46QVJmvnE2i8WTkZZvGnehJPveJFAmrU3+8aCm1aOVnaAbfYpSgykv1im31cYS6pWmaYvqq1P5gS12MHIVi8MrXZOWFPo8uQfWOzFmvDs6/Elk8hlCa13QtOVeQjSpqXRJpx0wBKaRyREy0kO4MRoNYc5paRoiNM8SEZRgTn0jrO4keGsYuU8S4axjZx1ncEQ4Y3hiVqmMAjrO4kQEaUI70jGfryjrFaI8PKNy5CiWSCTyhpd11KWpIVQH2MofWOwhNGqNiRCSyKJyx2IrN2emKYqISPMw/u/sfKJcla+QLD5feHtms7MM+Rz58wYeWWRhD5v4ezEJZ2UjhElguGUgj4csDZyK/J4cWWQww4dHagIbXP8AMMxZQeINlxDd/wBTGJFINHSCc6Go5jfLI+cTcvJ3HxYlvGzNXLch6eXrnAn8KpJZeN2dK0qBBHSjjlFrEpC0kFlAuMv1bMcifoRCe8LKZPcIMs1wrrhIzH5zbdoa7WibXhsFkSascJCtjwnXqkvo3hrDqXdwCXdSS1FZEPkFbpIBZVQWIzFRuyVmQtSlMQNQ51ywqyd8nOjQ+twAASTilnaikPmUg/pJDlNK7EGLRXttmTJuVIUrshUCJg7ooQKZ5KA7p6hn+U122f4ZbGWVmldH8X36NzaDLGp1DGQQzBaXrs+oV12PgwXYWy4kqqQRShABbxrQjYOK8m30K0kqZ3IsykMEE0DhMwvnssB/UchBEq3lDpVLmpLmmAzB4LTp1rEsqzIwPLLfyEnAoHMAZFxqKvvUQZZlLSmmIasoBRHLEDUdYurI0j5Ru+cy23izWBVYp0pTF4st3TqA7xHIj0n8lhKY7KCkuDEl1TQoMqDrdJZI5xlaoqpJqmRSwZiaRFKLFj75xJdVoCcQOsCT5vEaNBcbR0J06GKlAgh3G2kRJD9B7qYHm5UPgI0pRoA77wqod2xmEMK+XvKNzkOkZ+DemcBSpRNQX95xJZyoZOzMfHNo6zugYSUKoAabmB7Rd2hcAw4RICasXNc6REEBanJ8j98oO0NyT0V21XMhY4gRSh16xW7fcUyVUDGk7Z+Ij0ifJoAK7nlC8qqQRTblFIZGicors81XRgXfaJbLZ1TDhQkqUTkNvtF4vO75Kk8ZB2AbE/KC+zl3y5CUkD+onOp+0VlmSQccHJi66+wxWMU6ZgfLCAfmc9qCNXn2JlykkidMJLBKfhglROVXDDwMekLtDJBDBTBzm3L3+IDtqEhTtxOcAOgOtP1VUANG3yT6jBJoqszsPJ/h0uF/FOa8TMdeE0OmUQy+wckgMtbtUlSQH6MfpHo9plI27ubkHqz5N45dIXzVguwDioJDvm6TtmD5atBnKa6JY5xa2ymSew0hOEq4wdcStDqKCsMplyWWRiwJQCBiHnkXf2Yb22dJSUAsxSGoNQD9YDE9CilKEguoJJA0UQCfInLaJcpvsvxi9iK8ClawJSWS7kgUbccm0EHWa5iFLJYk4jm7ZqpTYEQ0sV1mYGwskVJGjU+dacuRg4o4As1IcUpRAYnL9iw7/tibkx0ooEs8hIBf5e8olsqsRIRUNxJGZG4G4d4VKnDGRWp7pzIIfwhndM3BOllVBiYjcGlGzq0CI80ldMbXbZOIoUaiqa1KScxvV3B+kET0Y0lICQpIBAGbfy8sj4kHKoS55YMFBaWKCxGhJBejKYeI6xuxWtU9wEiXMSygrY1cc0kGqX2i0Yy6oxSnHuwVdnJd3So5qH6mqCU6qDDrmC+YttWpafh4uNQGFsizFK0GhfMEacwYe3i0xM0JIStDY2qErSWBCtUmlf5d4Buq7jNBcBKlAqCSOFEzLEG/TiAcftVs8UUGmRllTQTdFmXJs6SQCK40jhUHU2IHQgt8t4S2q9loUXZY2NMQ1BZwFCtQd3fS22qacCFMOIYSkks5T3VHMhQAYn/y5eeWyRhmKSCWJxJCqKCSSCC9MQUCDoWejw+TwRx9tj2w3sFFhmaMWfOmWen2i43ZPCkoSVCoOgqMmPOPLbLhDF2UNNwafLnF1uG3YyHNRk+pGT7/AGhccqdD5sbqy8IsQCWoXLkHI70MdIkNkuYkbDiHgSkluUCS7Q6MSSQWq9RT5jWFar0rxomP/Ilx5tWNEnHyQV+D5cBhtck13SeohYpB2jqyzSlQVpCvaPRkmXeyElIahEOLNajMGBVDpCGxzMTEQa5z1EZWLV7J8BSpjQjI/WCpcwFXEA7Zxym0IWnioofOIrOtIUcSs6CBQefk6tCsBGVdqxPLmpUCDQkM+wiErMlwQFI0pT+8LjPDkgNy0EBw2MsnyOJZIOHMRNImAuDQmEyLcoCgeJbDbQpRCqF/KF+lfRRZlW0MitSVMQSN2jlc9BJ0O8RC0lCuI55HeIlJQp9HrnE6aZfUla2amWrCc6c8vGALTb1KJBc8tIkVZislu6CATsT9aQ6uy6hjwipZST/MQHbcE6bEARaKItiOx2NSsSjVQQ7bBwD+YKCiEDr9B+YYS1YJrHNUslKhkQvDXw4j1MRWoJCUbqTj1zVUeWXhHNX2d9SugqfbsK904h5nI+DiGUkJKZZVxELTiUDkArGRyPCqhziqKnANqX982pFkui1cHE5KnUepp6D5mDaRNwcv0G1oshKSNAFAKJwuGoedWhNd92KM1dXAlqBYnvFkggeOJuRi02WQVpImHJQASnJsLjrkdtNoYfwMtPEkMc6uwZxXwLefSKbfRDUbRTTcCp4lpWVcAUlxQYRiUB/VhZvxCW1XWuzF0rJS7F9GCT8ioCm3lf7wnKVRDkuBUMHrXhGjiEFqkJJIVk4Dlwl+6TXIFHoDBoPL8Ai5r4LLQxTNDhQIcULEhQfc6bVMLbdaFYkqKgl6szguSSGZiMw2wgK124yltKTjPXCEuCC5bofCFVsvBRmJAPxJjMAkcIcPStNSTzjnJdJWCOOXbdIDvGVMVNBSeFR4NSa5Uryi59nLvMlLz3xYgUo5Zg/cRF2dsyUgUC5uIEqzSlmceFR1aLHaJBCwM5gDklgC4I8mAMOo1vySnkb9vgBvW7guWkpLOAQCo0KShJH+4UhfcCmm1JLpZTmr4jhUT0CDnDS65JMtaVKTiKywOaCS4P8ASen3iNFzF5i0YjwHEzA5UKdCCEtu7GA23utnNLasCs09CrSXJUZqMC9CpKwXcf8AUCkgNriOsN7tV8JQ1IABOaVFAMrI6FGFXrnWk36pVntofhxEKJYVINSOtFH+s9Y9NmWVExKVJP8AhTQGVThmlgC/8wprUcxBV7FmuvgGmzWCnqH+KhzVSSoE/wDkklQfYk6xX73utONQ7xSSqWRV0txJxANUBw+qRD+ZZeAILFScSU0Iqc0qH8yStOebbQvxfEEqaksKM4U76hwmhEJvyHS2in26SkthJyJD0JGgoS55x3cloUgnM++UNLdcpUtksnMJS4IBqQl9HG4FQYMurs+pJ4iAaZip5h2dq0eE47L/AFEoh9ivIuxIAI90pR4Ftd4DEcKynQjEBX/UH0rEtslIFC2IcteXRzQc481vvtEr4yxLCVJScOKhcjOreHhFvGyMMbnL2o8+WojUxpEwvnE0+TtGkS8ovo73X2Puzt4scCvCLIpWcUJKK7ERYrnvTFwq7w+cZ8kPKKxn8jxKNtYmrQEAj0gRM2CQTyiLsbTCRamGFTlI5fWNzLMhQdAemUBrqBzgO1LVKWCCa+HhBWzqa6JkzGOXhB8ooXQgDm2sJ58wLU7dWieXaMPdhZR+C2Oa6YRa1FDhTlOh1gqxSiAJiapU6QU1Y+FYaSbtwSCqYArjKV0emEqHRiEV0xGD7plIlrxlOFBCVqQwAKScHTEFJfoYb8zqq6Wjm22JOEJkoCUpPEauTR31FAA0Hps2BEp81zEgkVIwy1qBxclpR5COr7IlrKwxcgKUk1IYBKmGb4S40MVy9e0GEJY90v4kElX+2GbpkUnJIgvi0BVpYaIwtoCcILcicSwecC2m1FZ5ZU/PWE1htBU6j3lUB5Mw+sNLPZSTr5fSJy12WirpIhQnErDoKvDmz24SwAPMaffOBbVZPhoG+/oXgeYzHeJ9l9RRZpV+BBScVMADDdhXrSNL7W1IDEkgqJ1o2eeHKnpFLMw67xwgEmkUUaITaekj0iz2iZPRhBUSGoOEVHeJGYpXrzgZdzWlSqJQkVqRicswqa7f2jjs1a8CGNKZ60Zm5UHlF1u295ak7EDM6uDqR7+UWhlT0ZJ4nF/JQbX2etiUKUfhMmpJQnSrjN2YwHd1zLNnUQWE04QQB3AXJBIcAkt1B5x6JetpRP4EgqR+tiAANM6fMZjaFlpmpkSQM1MAiUAygkaqGQUSTnFqI34oCsARZ5UmUvUpGIAOFHQ7gLKfCrwfMx2hNOBKg4YfpSUh21cKV/pir2CTNXPSq0IY4gEyi4qcy7ba6x6IhPDKDMtsL0oFDD6h/LOAq8nSi2VM2Sai0BEuXwrCXmHVZUoAmtASlvtBSFTULMtkEl0qDMcjhI2frvoHFjtEpimnGQp2pUETBU7Fx48oVX4UDDOS2MA1G5LAkZFuIty0rA66OdeRN2zsqZkoLmSxj4lJY/qSCSMnYpSqnQ5xvstayiWuQof4ZTiFXNQknOhUkkHdgmrwh7RTlrNaKCCpxiCXYsSCaP8AWEMq9VpoC9PwS+1B5CFcthjFuJ60TMo7KUlXE1HAoVNUEGnSBkqwlUsgYMRKC5JGHMaOKpIrrqBFJldrJmShhJAZSQ5yANFEjCQkONd4ktl7kgTAojiDKVSoSxATRzX8R1o7jIeXsoAgliC4LioIJZ6tm7HwjuzXrLA2DNyy1+8ef2q+MAdUxqqd1FzUmidTCS29pyQ0sLSDmcz1FA0DjbspGDaotHbDtgCFS7OQVEca/wBr0KUv+rnzinWeWAkDG1MoAkzEO/EX1b1g5dpS/dJ8IWd9Hsejhixxu1YvmIbOOhLEYuQ/gIjllkk+Ai9aPK5pM6KdYgmOC4oRrEiFF6+AiTCNY7oZ01aHdzXkJiSFd4ZjfnDhJpQxQpU5SJmMUb5jWLnYp4UkKGRERywraFgwgzSFCDjLTMSygDz1EBKD512juzzGDRF/gXgt7FlskKlqzpE1hZ3OR260ie8JgWPrEFkTsMm/vBTuOx+KhO0XSXbgtQSXwhqNQsGANasIYrvGWVpSoUKVSzShSwzHIpPnFdui1hJDsajP7Q4vOajDiJCc65q8skj5wE7HnGuwG872R8IyyvjlnhVopPPciKRMmKtcxYR3aBR0AGYDZkkfKJrVYP4iY6llCMnY8X08Yt1zXRLEpSZakJIolFK9TmTzd4omv1INeekJbsunEpIbCnLiDV5kZDwi2WGyYMQWl2oXIxJpvkRUa+LViWxICSMcrhV3igu2YU6SfmPlBUxJwLFFoDgqyIDGhfiFGILNWsIoOT2NLJGKpFVvGYHOaWoUuc92Iq+cLJkxzvzbTzhnehAbidhQkZjNm5baQmE4OWgUr0LylVsinJ5vE1gljM5CIyK+EbnrKUkaHI6H8wX8DQ+QsXmEr3TtDCy3yGT+li5I1D/kxULQwJGsaRaSBy9TDRgLPJej1a6rYJyRKSooSWGIVJ0DA5V19NW10dnShZUlJAqUklyXoXJ1zo3nHldy28pUlyQSXfYUGUexXF2kSqWMTCuTjJvxFY5FdMhP08kuQ3lWIBBCqka6767E+2jpErACpXQA11dPqY6sl4IIJp8tOcAX3eQY4fCtH0flrFdPZndrQrtd4KCsQJo/SqlAnoxfwO0I5E0rAKqj5gqc1AzodK0PjELMuYC76BLPq5yFHJLePKGd22VXwcSQXDCqXITiAYbE5u34nTs61Rxarl+Mkp0YnioSCpwTqcjw0Ds+QAS3t2ekpSAlS14SQycISMu8stV3oCegiypZQKCopYGhTh3oauOtdcnhH2nvZMpJXPKUISHSgVckqAoNmy5neC0gRbKQuRhKilbAVKjUN1Ir5Qjt171IlqKlZYzkPE5+kKr7vtVpUw4UOSATU1LYjvXKIrHYVGhS/jWCoJdmjk3pGndTqUVHmSfWJBKLgjLURsWSpFYJlXeoDhcnQQW0Vx421fgJsEkEgGjnyiS1K+EopKQedcoRyLbNTV2bcQwmXgtTFQS7awriVjk0RyCPV44tX6UjNvKApZVXSD7PKapqYdujJCDmzmVJbrEM7PlBKS5UNoDtBDtnCrs0SpR0dmSClyKaQfcNqwq+GrI937QG7p6DKOPh4qjq8Fq1TM6Tst6cvfnGKXWF10XhjGBffHz5w1mydR5RmlGmXjKiCYXPqIMssk6AfOnQ6QMUklI+fT6w4TLwoZSCqmdU+hDwjLR7sWz7T8OvB/qP2jiTOXN/zaJ0QC3+p/T+0QTVJMw4Uhkseb6VhtIswWMTVSCaHNg7A5vBSrodu+w2ZJStAWlNUAJWlQeoyOIDumGF03eVyl4MKSliyjRjkUqIppQtvE9gmYpfxygsgCXOSDSYguXP8wCaN9YaWT/BtKTKoicnCgu4IKQUmvNwQ+u0NFVsjkk6cf5+R3d9imBKUzMUsnhSpSQUH9XeQ4qlx4Qi7S34LMkgLQpfd4KukOQHYGjtWLDar/8AhSlfFAAQScBDELFaDTwakeJW63GcsqJpXwijVkILy0ST7xVNWxpyg+xg6DLpCC7p4UtX7iWSNxyi4WGwqwHCl27zOfltAmuOkPF8ts3JkkVIp1jV8y+BJCXSU5g66uAaF/WDbPLxqShIz5mp83EH/wDD8csbJOFSTQg9RrnmOR5zgr2xsr40in3hLdQOYUlx8nEDplValPbQyvWSZXw0ZkYsJ1Y4SPz0gFEqrA9T9Ie9HJKyeQj5RYLvt6kgB4TS0szkfMesN7ps+MjMjkx+vXSJNWzRzUY7Lfdt5FQZ893b01fWGVlUJ6gASw4a75/eE9gsDUbio7FJAHUCkMrttCZSOJhmX18940wVaZ5uV8raG1jsDBctRyqnZ6Ghz1bcOI1OaUs4ScSs0lmpUH3+IFlX6malicnIVq4bCffOFN49opctPxJhDgN5Gg83h+S8E1ikzO1NuTZJJmLXQIFP1EuaDmSX8+seH9ob5m2uZ8RbtkhD0SB9amvODu1t/TbZMxLJCAeBOz6n+b09VsyWyX5QUq2NVaMlWUYAaO+R5ekMrLNHOBZK+FiObwXZ5bwsma8EFMkljjdmB0hoiWW+sDJl0FMoNlKoIhJntYMKiq8CC+5C1KSyXAeo3OdIEkBQFBr+14t8tDmopAtoXgUwCjrkYeMm1VGfP6eOJ826TKuJQTVRyzidE8UG4+UcCVQuXfUxyABX2Yp2eY5cOjqzniWTGixqMoHnzqFIGdXjdkJKS+ST5vHNeQxmkqCpA1bONqUEnZ847QY5mIBNQDAsaUXVxI5iK4kmoqCIc3Te2Jkrov5K6c+UK5aQMvKI50rzgNJiuLqy04hj8PrBFsthCBUmlR9ort2W9ROFWYGe/XnB9qmkgPEJQaZXHJURXeonGdcX0h1dtowkF226xXbvmMtQ0KX8j+TB4mMIaUQRnTL52dtYRImBScQWtJZ2bC4p5mGRvNCCErbgVilJZyP3ZZB4qVx3iogIIIchm+sEX/bxJlEhAD/rUONR6nIbD2BbpI6STk38iTtpe5XiClY1FRLg5Pps7eUUf4hVQZaxq8rfiJAPj9oluyzhWEO28aEqVszSlbpB9xWBa5yBKS5qEgkJxHJgSwxdWi2XValyllwUKBIKSDQihBELkXcG4SABuCAD1q0WS7kLKVfxFm+OhQYTUHHNllqHFLUDMS7OCUqZ+LSM85uTtFVFRVEsmaFKCykORUgtXQkRZbOAUkqqlYY91wRVJz0y8oqNyTkzMYlrSlaM5NoWlOIV/wAqeUpSvJsK0oIo5Occ2ztYmShaFDCtILILAkjJiKGuoPjDL4JT30V++7X8S0FI/wCWCgkOQKuf/WJrJZlAOAdCHAc+DvuSYiuayvUpxLUXKi+Z5anwhta5GAV+IDypV68BD+RhW/CLpVVnMqRSuF2LMWPRm+sd3XZVl1ijfu9HNDEkqzqWlgUsf3cJ6tV/zFls8gSbHMmpMtgl1JIWXOgzapI0zIgRR2SXghsF6mUfhrU4wg12r86RU7+7QlagmWCwYcLadTmTCDtZf8wzSEp+GkpDb4a5baxq48JIJFOsV4tK2TXFy0XHs5ZLTaGShkJycqf5DSo/OUPe0f8A/OFLlhcqYVLTkFEAKHIZA7HX0GuK1BB4TRqCjeUWhXa0SkElQJI4U79SA4HnrBxOJo+jlnJKCs8NvKwFD40lKkFiDRj94FWigj1m9pEi8A4R8Kee7i7szUB99ny5h4oc+yg4gBVJKVA0KVJLEEaERSTobJ6KSltU/gr0xBBdNQdIZ3UsEEZKzY7axCmQQPpBdlQ6SHII5fXMQrd6J4ovHLmk2MLPLZ47QjMQrlrtBywhI1UwPgRUw1syyQ56fmJSjR6vpfVLLpJqjid8RdJTAMxJ+kQWS7pqwSVkVIDkig9mGknVoPs8unjDRbS0NP0cMsryNs87mJU9S8DWpJYQdOScxAmBSzUMAKkfTnFEzwpxV7sikoJyzA90iWezDCwCi1N2rExUlCQQkkPqWUN4DIClcBLZsdDBA2kgla1AAamlIkM3R3MY7OdQGgQSyakNWOqwuTT0GJXGiuIgYwmBQ9m5U8JWnmW8/wAtDdNpJTWEK0v1hnZZjpI5EePsQs0V9PBTbi/0CrvT/iE6YT6iGn8MCR1fl5GFF1TA5ehYj5w+s63ZyH6xOboko7HN3WJDYlHCeStOkVntpbnJActk5P1h9NXhSWPE3QCKXfAqBuYXFtjyT42JkWZw8NOzNmPxFEnugMDzcenrHZksDs0Zds/Cqv6qHrp6xocm0zOopNMul2qxKZSsBNApID+KTRQhpZUrlLS7IP8A1EYsPLEgsR6RWbJaAFAqDhqh4sYvNaGVLWopburS6enFpnR4ySNkVastU6TItCAm1pQVGqZ6E4Jvnhr5mPJO3dx/w9qQhM4TZaiCCRhUA+Smo9Mw3SPRbD2ykYfgz5OFi6VIc4S+j1A5fSPPu2tpRNtiShZUOegb8xoi0YnGSk0+v8Bdlm4W7wI2f1EOv+P0wkKU+YUX8GI+cIrJMUBQYhyp7+UM0Xi4YpT/APol6dYj0zQ0pD67FhRBTICW/co/U5U2h3eloezTJZSkfESUsmgGKjjR6k4hsYqVhmB6KccnbwJPrD+wTkLmFCi2EatRRD5aUPzgpiSgjz3t1c4dKglizHN2GWcU6w2wy1McvSPcO1lllGUo4j3RVQrXQN1yjxO+bLhLh4vF74sRr284lwuy86Bj75RKm1lSyHqBkdooNitqpZ3G32ixSbfLmgceFY1ND784nkxG/wDp/rvoz5F5ua3pQSmYnHLNFJ/UNQQd9QfJoUdvpS5Vp+NLIXLnSwXaqsPDjUB+sABKtykks9Fqb1wDFMUmlHBHF1DvudcvGDblnG2rZIICMgFsp/3JcNioKPp1MWhNuHF+Oj1PW5fT5kpxlUn4/f8AD9wKZICUS6uFJ4VaHcHZXKNISBU+2g3tRYyMSFOmYniCSCkTG7zDRTVbd2JBhVZ0YpZZeIHfMcqROcTzsOSSfGr+H/P2DJU1KqpIO7feC5YJDQoumSUJUTnVvD8wRd9rmA1wqS4ca1OY6RSHp5TvhuisfXRio/U02ObAiG8iUWyheJeFY2MN7LN4YWK+T0LPOFoYQtto7rbv4e/SGc4wuml6QsTwMy9tI5mJKgUvSNSZOE0MdIPj1jpKTr1h7I8b8GIDxubHRTEFolglyTyY0fnAH2kajCIxqPzaMWrQZwwnJHBUBTU5xym0YS2QiFc1lHV8zzjlYg0TjNxfJdh11Wn/ABhscQ+T/SLbY5ulPfpFBxFJBGYLxbLrvBKg+W4ieWHlD48m9ji2TQEsMuWR/EVi8lupJ5w5tloCufvOE88O48IljVF5u1QwmJdP0H3hZ/DZkwVdVqphU2Ib0cbwZOkuK15DIdd4e+LJOmgOwzFFGZcU9+DQxsl4LTkpSRyMKkHAuvdVn13gsEPHSSZ0ZNDVVsfiU6ldT8zFVvCefjfEOWXIQ9QHHKArxsj6ZwINJnSVomsdsSN38vSLHYL1kBLTCR4BXlSkUWUFI5p2OnjHCr4Cch5ZecM8dvQFkpUz0mRfMhyUy8CQHK1ZsNQBQdYr913v/iLmBxjWpWHNgokt4AtFGtd5zJlCWS/dHLJ94bXZanAOR1gSxNROhkXLRfLwvVU1PEXAoBn/AGOUVK8LGZpUAKkFgOQcekFIUTrDW6yhBxKIdwwA8yo5AcqnpEoNp7NixPInHGrPMgIIlIiMCvLTpBs2WycQ09I2tnlpeTiYSQwEPrgvUyZyA4KAwKMI833hKgvHcxLkKGY9j6wrKK1s9D7YlJBmSlGfK4cUheM/DUQ+JMwnEg8006xWbks4ONWRcUd99Tmwpzi0dkbSibLOPFiwhJpShcP4Ewwtt1JSnEAg4lBDDM0JNMwwGR3huPKNm5QUqalVNdrv4/2VeQQFKJoKENvUfaJLuutMshXFWpBL+LZDpEtqsuFWAApKM36lm3Y0PRoJE/CmoJUGIYGoyIatciOkIrWkUi4Scck4uvHwth6qsXyiRA9v+IW2j4ylS0SfhjGoBSpjsBvsBp5QchJDhSgCCQWS4cUJBfKCz0frJNpnmcwrWxcNn/doxAOo8maJLHLwywSoMa1McLXiLJHj+IU8FV3ezioc6iCERBPLADcgRMilIDGikpUc2icQwAcksIhxkkiobV9eUEqEaKY5M6UW2CzgXBxFtXNIkChm+esdTZaSRjLJHzjSFABkhxux3hiT0yJQAJbM9Ggb4tcvGCFpjigpSChGiKahwYyVRmLHyiWOCKwbA0TIvJYoaj5xKm3DwgBaYiUI6kHk0HzbQBxJLEe8ostitgmISaZeR18YpBhhdFtwcJyJcQs4WgwyVLY+tidGgEzyjmNonXaYAmzAYnFPyXklJ+0aWW3g6+Bjq1X1LAIdzsPdIUWCyqWpSUZ4SfJnhdNThJ3fWHWNPZKU5R0TWy2KmZ0T+0e6wGqCFVAYQMraKohIwCDrumMpt/WBECJEiOZ0dbLIZhS3OGVnmgp+RirTLyJSAQHGusGWO8WzS4Ojt4vyjJkxNnvf071+PBdgKbIScqQStNIbSZAKYiVZasSw197xTnswP06jGxNKDuecdJVBc2zBFElwdoX2hbUGcP2Q1GJaex1tKZmFOZyADuemsX9a5aypJBUUO5KdmcA1dnD7a5x5DcdrmS5qVpVhL5gB/nHqNz2sAJCld5VCcyognxOZ84pilxlXybcDnkVqkl/m/wDwDtUhJYobCHqmqakBgoUNUnJ44lZmnvxhnbpQQQkZTCohLOARVVdiTl1gES2Nfnyg5IVI9DDJca8+Qe23giWRjUE4snfPZg77Ryu+5MslKikGhbCtWYDOd2aOL3udM0oW5CknStM8nHzaDJ1wyJ6jMXK4jThmFIoAMhrCNMlkU5S6tFEErIEDh4ae846KIkSKR2hLxCRixJULbZLcdI6l5DpBq5UCpsjFwS22kMpaoWeNqXJHSJblvLnES8aG+IlgaAguIJKDEVvUpSQklySG6+3gollUo+5EarNiUCchpEdpZIyz8f7DOGtilugPtGXhZE/CxTCQASKZk6euUBS3QZ404qS8iG2TMTBJ4WBiOTK1JrGlgsDhoA3z184lsQUokv8ALTL2Ir4Mr7NyUk1IppHS0Qxly8tdv7QDbJlcKc9ToPvCrbKyqK2BriIqETGQ/m3r9o2mRDkHIEJjEJeJpqWgu6rGVKbxg2CMeTo3ZytI0I2MdpsyjWgEWJN1BKXVCe1zFFRQAwGv4iZslj+mrO7mtqZClKq5SQ/XKE1oqSTVyS/jDRCA1Q4esD3mhwQwGGg6QxCSvYGFZQNMFY1GA1hiTZIkROExzLETIEBjRRAlDqrpBstMRYajnBUtGkK2Uxx+BhYJzECHAkyyl1LSkB3JIzALCu4yivWRBT50hxJUEpVNmuEA4UpFCsscy1E7M0TrZt5+xJiOeV4sBAYgmp0rXcZOHqxhPMdKndzvX6w8vkpKxg7xCXVWilVIDnYgRFd9yTJ60peqgWJ/lLHwBbwiioyShKTBJDsCaDeLd2dnKmzpav0JqAdSAQ5828TFdn3YuWMC0EELY1oCzhuRFXh52WUwUBRi/wBPOBdM0enhJySb13+Z6BbZalo4ThWk/EQrQKTUPyIBSeSjCc21ExRGEJLl5b0Sf1DoSHHKGtgtAUwy+22fSAbxuwKWVJosAVLkHqMvZjW/crRpyRlDJ9SHflfJIhNGbKnvyguSQAHp4wrlWyZiaZIAejyiCk1pwKIKegJGzZRYJFR+fuDAirL48/LxX5nle8YnWNxkYGY8ZNpEK4yMhV2Wl0bTl75QHM76PekZGQ8OzN6r7BnZsx1+8c2//Llf99H/ALRkZAf3Cw/tL8xWn/nf1H1TBNi/y5nv9sZGRV9EP+RMjM9D/tVCGR3h0+iY1GR0Aeo+4mVkeqvUxi9Y3GQ5nAZ3eixXFn/4n6RkZHFcH9xFkvPLwirJ/V4+kbjIR/ceh6n7f+yKT3T0+kRXj3R0jIyCY3+whmZxpGcbjIczeQqXE8vKMjIVlokkn6feCUaxuMici2LpBCMvKDLf/wDFPQf70xkZARXJ4EdiyV/UPRUej3d/9b0V9IyMike/5+AI/b/PhgHavNP/AHVeq4Wdne8egjIyFl9xX0vS/UuVh+v0g9XeP9UZGRrx/aa5nMvT3+kQ1sndjcZFIh8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MUExQWFhUXGBwYGBYXFxgaGhoaGhwaGBocHRcaHCggHBolHBcXITEhJSkrLi4uGh8zODMsNygtLisBCgoKDg0OGxAQGywkICQsLCwvLCwsLCwsLCwsLCwsLCwsLCwsLCwsLCwsLCwsLCwsLCwsLCwsLCwsLCwsLCwsLP/AABEIALEBHAMBIgACEQEDEQH/xAAcAAACAgMBAQAAAAAAAAAAAAAEBQMGAAECBwj/xABBEAABAgMGAwYFAgQEBgMBAAABAhEAAyEEBRIxQVEiYXEGMoGRsfATocHR4UJSFGJy8SMzkrIVQ1NzgsI0RYMH/8QAGQEAAwEBAQAAAAAAAAAAAAAAAQIDBAAF/8QALREAAgICAgEDAgUEAwAAAAAAAAECEQMhEjFBBCJREzJhcYHB8AUzoeFCkdH/2gAMAwEAAhEDEQA/AKbZlvBiAQaktCK6rTTpDsLBG8YZqjYuxihTtWJ0TeHlC+WVNyjYcnWItWVTrYxlTAWDwQkHWF8hwC46QVJmvnE2i8WTkZZvGnehJPveJFAmrU3+8aCm1aOVnaAbfYpSgykv1im31cYS6pWmaYvqq1P5gS12MHIVi8MrXZOWFPo8uQfWOzFmvDs6/Elk8hlCa13QtOVeQjSpqXRJpx0wBKaRyREy0kO4MRoNYc5paRoiNM8SEZRgTn0jrO4keGsYuU8S4axjZx1ncEQ4Y3hiVqmMAjrO4kQEaUI70jGfryjrFaI8PKNy5CiWSCTyhpd11KWpIVQH2MofWOwhNGqNiRCSyKJyx2IrN2emKYqISPMw/u/sfKJcla+QLD5feHtms7MM+Rz58wYeWWRhD5v4ezEJZ2UjhElguGUgj4csDZyK/J4cWWQww4dHagIbXP8AMMxZQeINlxDd/wBTGJFINHSCc6Go5jfLI+cTcvJ3HxYlvGzNXLch6eXrnAn8KpJZeN2dK0qBBHSjjlFrEpC0kFlAuMv1bMcifoRCe8LKZPcIMs1wrrhIzH5zbdoa7WibXhsFkSascJCtjwnXqkvo3hrDqXdwCXdSS1FZEPkFbpIBZVQWIzFRuyVmQtSlMQNQ51ywqyd8nOjQ+twAASTilnaikPmUg/pJDlNK7EGLRXttmTJuVIUrshUCJg7ooQKZ5KA7p6hn+U122f4ZbGWVmldH8X36NzaDLGp1DGQQzBaXrs+oV12PgwXYWy4kqqQRShABbxrQjYOK8m30K0kqZ3IsykMEE0DhMwvnssB/UchBEq3lDpVLmpLmmAzB4LTp1rEsqzIwPLLfyEnAoHMAZFxqKvvUQZZlLSmmIasoBRHLEDUdYurI0j5Ru+cy23izWBVYp0pTF4st3TqA7xHIj0n8lhKY7KCkuDEl1TQoMqDrdJZI5xlaoqpJqmRSwZiaRFKLFj75xJdVoCcQOsCT5vEaNBcbR0J06GKlAgh3G2kRJD9B7qYHm5UPgI0pRoA77wqod2xmEMK+XvKNzkOkZ+DemcBSpRNQX95xJZyoZOzMfHNo6zugYSUKoAabmB7Rd2hcAw4RICasXNc6REEBanJ8j98oO0NyT0V21XMhY4gRSh16xW7fcUyVUDGk7Z+Ij0ifJoAK7nlC8qqQRTblFIZGicors81XRgXfaJbLZ1TDhQkqUTkNvtF4vO75Kk8ZB2AbE/KC+zl3y5CUkD+onOp+0VlmSQccHJi66+wxWMU6ZgfLCAfmc9qCNXn2JlykkidMJLBKfhglROVXDDwMekLtDJBDBTBzm3L3+IDtqEhTtxOcAOgOtP1VUANG3yT6jBJoqszsPJ/h0uF/FOa8TMdeE0OmUQy+wckgMtbtUlSQH6MfpHo9plI27ubkHqz5N45dIXzVguwDioJDvm6TtmD5atBnKa6JY5xa2ymSew0hOEq4wdcStDqKCsMplyWWRiwJQCBiHnkXf2Yb22dJSUAsxSGoNQD9YDE9CilKEguoJJA0UQCfInLaJcpvsvxi9iK8ClawJSWS7kgUbccm0EHWa5iFLJYk4jm7ZqpTYEQ0sV1mYGwskVJGjU+dacuRg4o4As1IcUpRAYnL9iw7/tibkx0ooEs8hIBf5e8olsqsRIRUNxJGZG4G4d4VKnDGRWp7pzIIfwhndM3BOllVBiYjcGlGzq0CI80ldMbXbZOIoUaiqa1KScxvV3B+kET0Y0lICQpIBAGbfy8sj4kHKoS55YMFBaWKCxGhJBejKYeI6xuxWtU9wEiXMSygrY1cc0kGqX2i0Yy6oxSnHuwVdnJd3So5qH6mqCU6qDDrmC+YttWpafh4uNQGFsizFK0GhfMEacwYe3i0xM0JIStDY2qErSWBCtUmlf5d4Buq7jNBcBKlAqCSOFEzLEG/TiAcftVs8UUGmRllTQTdFmXJs6SQCK40jhUHU2IHQgt8t4S2q9loUXZY2NMQ1BZwFCtQd3fS22qacCFMOIYSkks5T3VHMhQAYn/y5eeWyRhmKSCWJxJCqKCSSCC9MQUCDoWejw+TwRx9tj2w3sFFhmaMWfOmWen2i43ZPCkoSVCoOgqMmPOPLbLhDF2UNNwafLnF1uG3YyHNRk+pGT7/AGhccqdD5sbqy8IsQCWoXLkHI70MdIkNkuYkbDiHgSkluUCS7Q6MSSQWq9RT5jWFar0rxomP/Ilx5tWNEnHyQV+D5cBhtck13SeohYpB2jqyzSlQVpCvaPRkmXeyElIahEOLNajMGBVDpCGxzMTEQa5z1EZWLV7J8BSpjQjI/WCpcwFXEA7Zxym0IWnioofOIrOtIUcSs6CBQefk6tCsBGVdqxPLmpUCDQkM+wiErMlwQFI0pT+8LjPDkgNy0EBw2MsnyOJZIOHMRNImAuDQmEyLcoCgeJbDbQpRCqF/KF+lfRRZlW0MitSVMQSN2jlc9BJ0O8RC0lCuI55HeIlJQp9HrnE6aZfUla2amWrCc6c8vGALTb1KJBc8tIkVZislu6CATsT9aQ6uy6hjwipZST/MQHbcE6bEARaKItiOx2NSsSjVQQ7bBwD+YKCiEDr9B+YYS1YJrHNUslKhkQvDXw4j1MRWoJCUbqTj1zVUeWXhHNX2d9SugqfbsK904h5nI+DiGUkJKZZVxELTiUDkArGRyPCqhziqKnANqX982pFkui1cHE5KnUepp6D5mDaRNwcv0G1oshKSNAFAKJwuGoedWhNd92KM1dXAlqBYnvFkggeOJuRi02WQVpImHJQASnJsLjrkdtNoYfwMtPEkMc6uwZxXwLefSKbfRDUbRTTcCp4lpWVcAUlxQYRiUB/VhZvxCW1XWuzF0rJS7F9GCT8ioCm3lf7wnKVRDkuBUMHrXhGjiEFqkJJIVk4Dlwl+6TXIFHoDBoPL8Ai5r4LLQxTNDhQIcULEhQfc6bVMLbdaFYkqKgl6szguSSGZiMw2wgK124yltKTjPXCEuCC5bofCFVsvBRmJAPxJjMAkcIcPStNSTzjnJdJWCOOXbdIDvGVMVNBSeFR4NSa5Uryi59nLvMlLz3xYgUo5Zg/cRF2dsyUgUC5uIEqzSlmceFR1aLHaJBCwM5gDklgC4I8mAMOo1vySnkb9vgBvW7guWkpLOAQCo0KShJH+4UhfcCmm1JLpZTmr4jhUT0CDnDS65JMtaVKTiKywOaCS4P8ASen3iNFzF5i0YjwHEzA5UKdCCEtu7GA23utnNLasCs09CrSXJUZqMC9CpKwXcf8AUCkgNriOsN7tV8JQ1IABOaVFAMrI6FGFXrnWk36pVntofhxEKJYVINSOtFH+s9Y9NmWVExKVJP8AhTQGVThmlgC/8wprUcxBV7FmuvgGmzWCnqH+KhzVSSoE/wDkklQfYk6xX73utONQ7xSSqWRV0txJxANUBw+qRD+ZZeAILFScSU0Iqc0qH8yStOebbQvxfEEqaksKM4U76hwmhEJvyHS2in26SkthJyJD0JGgoS55x3cloUgnM++UNLdcpUtksnMJS4IBqQl9HG4FQYMurs+pJ4iAaZip5h2dq0eE47L/AFEoh9ivIuxIAI90pR4Ftd4DEcKynQjEBX/UH0rEtslIFC2IcteXRzQc481vvtEr4yxLCVJScOKhcjOreHhFvGyMMbnL2o8+WojUxpEwvnE0+TtGkS8ovo73X2Puzt4scCvCLIpWcUJKK7ERYrnvTFwq7w+cZ8kPKKxn8jxKNtYmrQEAj0gRM2CQTyiLsbTCRamGFTlI5fWNzLMhQdAemUBrqBzgO1LVKWCCa+HhBWzqa6JkzGOXhB8ooXQgDm2sJ58wLU7dWieXaMPdhZR+C2Oa6YRa1FDhTlOh1gqxSiAJiapU6QU1Y+FYaSbtwSCqYArjKV0emEqHRiEV0xGD7plIlrxlOFBCVqQwAKScHTEFJfoYb8zqq6Wjm22JOEJkoCUpPEauTR31FAA0Hps2BEp81zEgkVIwy1qBxclpR5COr7IlrKwxcgKUk1IYBKmGb4S40MVy9e0GEJY90v4kElX+2GbpkUnJIgvi0BVpYaIwtoCcILcicSwecC2m1FZ5ZU/PWE1htBU6j3lUB5Mw+sNLPZSTr5fSJy12WirpIhQnErDoKvDmz24SwAPMaffOBbVZPhoG+/oXgeYzHeJ9l9RRZpV+BBScVMADDdhXrSNL7W1IDEkgqJ1o2eeHKnpFLMw67xwgEmkUUaITaekj0iz2iZPRhBUSGoOEVHeJGYpXrzgZdzWlSqJQkVqRicswqa7f2jjs1a8CGNKZ60Zm5UHlF1u295ak7EDM6uDqR7+UWhlT0ZJ4nF/JQbX2etiUKUfhMmpJQnSrjN2YwHd1zLNnUQWE04QQB3AXJBIcAkt1B5x6JetpRP4EgqR+tiAANM6fMZjaFlpmpkSQM1MAiUAygkaqGQUSTnFqI34oCsARZ5UmUvUpGIAOFHQ7gLKfCrwfMx2hNOBKg4YfpSUh21cKV/pir2CTNXPSq0IY4gEyi4qcy7ba6x6IhPDKDMtsL0oFDD6h/LOAq8nSi2VM2Sai0BEuXwrCXmHVZUoAmtASlvtBSFTULMtkEl0qDMcjhI2frvoHFjtEpimnGQp2pUETBU7Fx48oVX4UDDOS2MA1G5LAkZFuIty0rA66OdeRN2zsqZkoLmSxj4lJY/qSCSMnYpSqnQ5xvstayiWuQof4ZTiFXNQknOhUkkHdgmrwh7RTlrNaKCCpxiCXYsSCaP8AWEMq9VpoC9PwS+1B5CFcthjFuJ60TMo7KUlXE1HAoVNUEGnSBkqwlUsgYMRKC5JGHMaOKpIrrqBFJldrJmShhJAZSQ5yANFEjCQkONd4ktl7kgTAojiDKVSoSxATRzX8R1o7jIeXsoAgliC4LioIJZ6tm7HwjuzXrLA2DNyy1+8ef2q+MAdUxqqd1FzUmidTCS29pyQ0sLSDmcz1FA0DjbspGDaotHbDtgCFS7OQVEca/wBr0KUv+rnzinWeWAkDG1MoAkzEO/EX1b1g5dpS/dJ8IWd9Hsejhixxu1YvmIbOOhLEYuQ/gIjllkk+Ai9aPK5pM6KdYgmOC4oRrEiFF6+AiTCNY7oZ01aHdzXkJiSFd4ZjfnDhJpQxQpU5SJmMUb5jWLnYp4UkKGRERywraFgwgzSFCDjLTMSygDz1EBKD512juzzGDRF/gXgt7FlskKlqzpE1hZ3OR260ie8JgWPrEFkTsMm/vBTuOx+KhO0XSXbgtQSXwhqNQsGANasIYrvGWVpSoUKVSzShSwzHIpPnFdui1hJDsajP7Q4vOajDiJCc65q8skj5wE7HnGuwG872R8IyyvjlnhVopPPciKRMmKtcxYR3aBR0AGYDZkkfKJrVYP4iY6llCMnY8X08Yt1zXRLEpSZakJIolFK9TmTzd4omv1INeekJbsunEpIbCnLiDV5kZDwi2WGyYMQWl2oXIxJpvkRUa+LViWxICSMcrhV3igu2YU6SfmPlBUxJwLFFoDgqyIDGhfiFGILNWsIoOT2NLJGKpFVvGYHOaWoUuc92Iq+cLJkxzvzbTzhnehAbidhQkZjNm5baQmE4OWgUr0LylVsinJ5vE1gljM5CIyK+EbnrKUkaHI6H8wX8DQ+QsXmEr3TtDCy3yGT+li5I1D/kxULQwJGsaRaSBy9TDRgLPJej1a6rYJyRKSooSWGIVJ0DA5V19NW10dnShZUlJAqUklyXoXJ1zo3nHldy28pUlyQSXfYUGUexXF2kSqWMTCuTjJvxFY5FdMhP08kuQ3lWIBBCqka6767E+2jpErACpXQA11dPqY6sl4IIJp8tOcAX3eQY4fCtH0flrFdPZndrQrtd4KCsQJo/SqlAnoxfwO0I5E0rAKqj5gqc1AzodK0PjELMuYC76BLPq5yFHJLePKGd22VXwcSQXDCqXITiAYbE5u34nTs61Rxarl+Mkp0YnioSCpwTqcjw0Ds+QAS3t2ekpSAlS14SQycISMu8stV3oCegiypZQKCopYGhTh3oauOtdcnhH2nvZMpJXPKUISHSgVckqAoNmy5neC0gRbKQuRhKilbAVKjUN1Ir5Qjt171IlqKlZYzkPE5+kKr7vtVpUw4UOSATU1LYjvXKIrHYVGhS/jWCoJdmjk3pGndTqUVHmSfWJBKLgjLURsWSpFYJlXeoDhcnQQW0Vx421fgJsEkEgGjnyiS1K+EopKQedcoRyLbNTV2bcQwmXgtTFQS7awriVjk0RyCPV44tX6UjNvKApZVXSD7PKapqYdujJCDmzmVJbrEM7PlBKS5UNoDtBDtnCrs0SpR0dmSClyKaQfcNqwq+GrI937QG7p6DKOPh4qjq8Fq1TM6Tst6cvfnGKXWF10XhjGBffHz5w1mydR5RmlGmXjKiCYXPqIMssk6AfOnQ6QMUklI+fT6w4TLwoZSCqmdU+hDwjLR7sWz7T8OvB/qP2jiTOXN/zaJ0QC3+p/T+0QTVJMw4Uhkseb6VhtIswWMTVSCaHNg7A5vBSrodu+w2ZJStAWlNUAJWlQeoyOIDumGF03eVyl4MKSliyjRjkUqIppQtvE9gmYpfxygsgCXOSDSYguXP8wCaN9YaWT/BtKTKoicnCgu4IKQUmvNwQ+u0NFVsjkk6cf5+R3d9imBKUzMUsnhSpSQUH9XeQ4qlx4Qi7S34LMkgLQpfd4KukOQHYGjtWLDar/8AhSlfFAAQScBDELFaDTwakeJW63GcsqJpXwijVkILy0ST7xVNWxpyg+xg6DLpCC7p4UtX7iWSNxyi4WGwqwHCl27zOfltAmuOkPF8ts3JkkVIp1jV8y+BJCXSU5g66uAaF/WDbPLxqShIz5mp83EH/wDD8csbJOFSTQg9RrnmOR5zgr2xsr40in3hLdQOYUlx8nEDplValPbQyvWSZXw0ZkYsJ1Y4SPz0gFEqrA9T9Ie9HJKyeQj5RYLvt6kgB4TS0szkfMesN7ps+MjMjkx+vXSJNWzRzUY7Lfdt5FQZ893b01fWGVlUJ6gASw4a75/eE9gsDUbio7FJAHUCkMrttCZSOJhmX18940wVaZ5uV8raG1jsDBctRyqnZ6Ghz1bcOI1OaUs4ScSs0lmpUH3+IFlX6malicnIVq4bCffOFN49opctPxJhDgN5Gg83h+S8E1ikzO1NuTZJJmLXQIFP1EuaDmSX8+seH9ob5m2uZ8RbtkhD0SB9amvODu1t/TbZMxLJCAeBOz6n+b09VsyWyX5QUq2NVaMlWUYAaO+R5ekMrLNHOBZK+FiObwXZ5bwsma8EFMkljjdmB0hoiWW+sDJl0FMoNlKoIhJntYMKiq8CC+5C1KSyXAeo3OdIEkBQFBr+14t8tDmopAtoXgUwCjrkYeMm1VGfP6eOJ826TKuJQTVRyzidE8UG4+UcCVQuXfUxyABX2Yp2eY5cOjqzniWTGixqMoHnzqFIGdXjdkJKS+ST5vHNeQxmkqCpA1bONqUEnZ847QY5mIBNQDAsaUXVxI5iK4kmoqCIc3Te2Jkrov5K6c+UK5aQMvKI50rzgNJiuLqy04hj8PrBFsthCBUmlR9ort2W9ROFWYGe/XnB9qmkgPEJQaZXHJURXeonGdcX0h1dtowkF226xXbvmMtQ0KX8j+TB4mMIaUQRnTL52dtYRImBScQWtJZ2bC4p5mGRvNCCErbgVilJZyP3ZZB4qVx3iogIIIchm+sEX/bxJlEhAD/rUONR6nIbD2BbpI6STk38iTtpe5XiClY1FRLg5Pps7eUUf4hVQZaxq8rfiJAPj9oluyzhWEO28aEqVszSlbpB9xWBa5yBKS5qEgkJxHJgSwxdWi2XValyllwUKBIKSDQihBELkXcG4SABuCAD1q0WS7kLKVfxFm+OhQYTUHHNllqHFLUDMS7OCUqZ+LSM85uTtFVFRVEsmaFKCykORUgtXQkRZbOAUkqqlYY91wRVJz0y8oqNyTkzMYlrSlaM5NoWlOIV/wAqeUpSvJsK0oIo5Occ2ztYmShaFDCtILILAkjJiKGuoPjDL4JT30V++7X8S0FI/wCWCgkOQKuf/WJrJZlAOAdCHAc+DvuSYiuayvUpxLUXKi+Z5anwhta5GAV+IDypV68BD+RhW/CLpVVnMqRSuF2LMWPRm+sd3XZVl1ijfu9HNDEkqzqWlgUsf3cJ6tV/zFls8gSbHMmpMtgl1JIWXOgzapI0zIgRR2SXghsF6mUfhrU4wg12r86RU7+7QlagmWCwYcLadTmTCDtZf8wzSEp+GkpDb4a5baxq48JIJFOsV4tK2TXFy0XHs5ZLTaGShkJycqf5DSo/OUPe0f8A/OFLlhcqYVLTkFEAKHIZA7HX0GuK1BB4TRqCjeUWhXa0SkElQJI4U79SA4HnrBxOJo+jlnJKCs8NvKwFD40lKkFiDRj94FWigj1m9pEi8A4R8Kee7i7szUB99ny5h4oc+yg4gBVJKVA0KVJLEEaERSTobJ6KSltU/gr0xBBdNQdIZ3UsEEZKzY7axCmQQPpBdlQ6SHII5fXMQrd6J4ovHLmk2MLPLZ47QjMQrlrtBywhI1UwPgRUw1syyQ56fmJSjR6vpfVLLpJqjid8RdJTAMxJ+kQWS7pqwSVkVIDkig9mGknVoPs8unjDRbS0NP0cMsryNs87mJU9S8DWpJYQdOScxAmBSzUMAKkfTnFEzwpxV7sikoJyzA90iWezDCwCi1N2rExUlCQQkkPqWUN4DIClcBLZsdDBA2kgla1AAamlIkM3R3MY7OdQGgQSyakNWOqwuTT0GJXGiuIgYwmBQ9m5U8JWnmW8/wAtDdNpJTWEK0v1hnZZjpI5EePsQs0V9PBTbi/0CrvT/iE6YT6iGn8MCR1fl5GFF1TA5ehYj5w+s63ZyH6xOboko7HN3WJDYlHCeStOkVntpbnJActk5P1h9NXhSWPE3QCKXfAqBuYXFtjyT42JkWZw8NOzNmPxFEnugMDzcenrHZksDs0Zds/Cqv6qHrp6xocm0zOopNMul2qxKZSsBNApID+KTRQhpZUrlLS7IP8A1EYsPLEgsR6RWbJaAFAqDhqh4sYvNaGVLWopburS6enFpnR4ySNkVastU6TItCAm1pQVGqZ6E4Jvnhr5mPJO3dx/w9qQhM4TZaiCCRhUA+Smo9Mw3SPRbD2ykYfgz5OFi6VIc4S+j1A5fSPPu2tpRNtiShZUOegb8xoi0YnGSk0+v8Bdlm4W7wI2f1EOv+P0wkKU+YUX8GI+cIrJMUBQYhyp7+UM0Xi4YpT/APol6dYj0zQ0pD67FhRBTICW/co/U5U2h3eloezTJZSkfESUsmgGKjjR6k4hsYqVhmB6KccnbwJPrD+wTkLmFCi2EatRRD5aUPzgpiSgjz3t1c4dKglizHN2GWcU6w2wy1McvSPcO1lllGUo4j3RVQrXQN1yjxO+bLhLh4vF74sRr284lwuy86Bj75RKm1lSyHqBkdooNitqpZ3G32ixSbfLmgceFY1ND784nkxG/wDp/rvoz5F5ua3pQSmYnHLNFJ/UNQQd9QfJoUdvpS5Vp+NLIXLnSwXaqsPDjUB+sABKtykks9Fqb1wDFMUmlHBHF1DvudcvGDblnG2rZIICMgFsp/3JcNioKPp1MWhNuHF+Oj1PW5fT5kpxlUn4/f8AD9wKZICUS6uFJ4VaHcHZXKNISBU+2g3tRYyMSFOmYniCSCkTG7zDRTVbd2JBhVZ0YpZZeIHfMcqROcTzsOSSfGr+H/P2DJU1KqpIO7feC5YJDQoumSUJUTnVvD8wRd9rmA1wqS4ca1OY6RSHp5TvhuisfXRio/U02ObAiG8iUWyheJeFY2MN7LN4YWK+T0LPOFoYQtto7rbv4e/SGc4wuml6QsTwMy9tI5mJKgUvSNSZOE0MdIPj1jpKTr1h7I8b8GIDxubHRTEFolglyTyY0fnAH2kajCIxqPzaMWrQZwwnJHBUBTU5xym0YS2QiFc1lHV8zzjlYg0TjNxfJdh11Wn/ABhscQ+T/SLbY5ulPfpFBxFJBGYLxbLrvBKg+W4ieWHlD48m9ji2TQEsMuWR/EVi8lupJ5w5tloCufvOE88O48IljVF5u1QwmJdP0H3hZ/DZkwVdVqphU2Ib0cbwZOkuK15DIdd4e+LJOmgOwzFFGZcU9+DQxsl4LTkpSRyMKkHAuvdVn13gsEPHSSZ0ZNDVVsfiU6ldT8zFVvCefjfEOWXIQ9QHHKArxsj6ZwINJnSVomsdsSN38vSLHYL1kBLTCR4BXlSkUWUFI5p2OnjHCr4Cch5ZecM8dvQFkpUz0mRfMhyUy8CQHK1ZsNQBQdYr913v/iLmBxjWpWHNgokt4AtFGtd5zJlCWS/dHLJ94bXZanAOR1gSxNROhkXLRfLwvVU1PEXAoBn/AGOUVK8LGZpUAKkFgOQcekFIUTrDW6yhBxKIdwwA8yo5AcqnpEoNp7NixPInHGrPMgIIlIiMCvLTpBs2WycQ09I2tnlpeTiYSQwEPrgvUyZyA4KAwKMI833hKgvHcxLkKGY9j6wrKK1s9D7YlJBmSlGfK4cUheM/DUQ+JMwnEg8006xWbks4ONWRcUd99Tmwpzi0dkbSibLOPFiwhJpShcP4Ewwtt1JSnEAg4lBDDM0JNMwwGR3huPKNm5QUqalVNdrv4/2VeQQFKJoKENvUfaJLuutMshXFWpBL+LZDpEtqsuFWAApKM36lm3Y0PRoJE/CmoJUGIYGoyIatciOkIrWkUi4Scck4uvHwth6qsXyiRA9v+IW2j4ylS0SfhjGoBSpjsBvsBp5QchJDhSgCCQWS4cUJBfKCz0frJNpnmcwrWxcNn/doxAOo8maJLHLwywSoMa1McLXiLJHj+IU8FV3ezioc6iCERBPLADcgRMilIDGikpUc2icQwAcksIhxkkiobV9eUEqEaKY5M6UW2CzgXBxFtXNIkChm+esdTZaSRjLJHzjSFABkhxux3hiT0yJQAJbM9Ggb4tcvGCFpjigpSChGiKahwYyVRmLHyiWOCKwbA0TIvJYoaj5xKm3DwgBaYiUI6kHk0HzbQBxJLEe8ostitgmISaZeR18YpBhhdFtwcJyJcQs4WgwyVLY+tidGgEzyjmNonXaYAmzAYnFPyXklJ+0aWW3g6+Bjq1X1LAIdzsPdIUWCyqWpSUZ4SfJnhdNThJ3fWHWNPZKU5R0TWy2KmZ0T+0e6wGqCFVAYQMraKohIwCDrumMpt/WBECJEiOZ0dbLIZhS3OGVnmgp+RirTLyJSAQHGusGWO8WzS4Ojt4vyjJkxNnvf071+PBdgKbIScqQStNIbSZAKYiVZasSw197xTnswP06jGxNKDuecdJVBc2zBFElwdoX2hbUGcP2Q1GJaex1tKZmFOZyADuemsX9a5aypJBUUO5KdmcA1dnD7a5x5DcdrmS5qVpVhL5gB/nHqNz2sAJCld5VCcyognxOZ84pilxlXybcDnkVqkl/m/wDwDtUhJYobCHqmqakBgoUNUnJ44lZmnvxhnbpQQQkZTCohLOARVVdiTl1gES2Nfnyg5IVI9DDJca8+Qe23giWRjUE4snfPZg77Ryu+5MslKikGhbCtWYDOd2aOL3udM0oW5CknStM8nHzaDJ1wyJ6jMXK4jThmFIoAMhrCNMlkU5S6tFEErIEDh4ae846KIkSKR2hLxCRixJULbZLcdI6l5DpBq5UCpsjFwS22kMpaoWeNqXJHSJblvLnES8aG+IlgaAguIJKDEVvUpSQklySG6+3gollUo+5EarNiUCchpEdpZIyz8f7DOGtilugPtGXhZE/CxTCQASKZk6euUBS3QZ404qS8iG2TMTBJ4WBiOTK1JrGlgsDhoA3z184lsQUokv8ALTL2Ir4Mr7NyUk1IppHS0Qxly8tdv7QDbJlcKc9ToPvCrbKyqK2BriIqETGQ/m3r9o2mRDkHIEJjEJeJpqWgu6rGVKbxg2CMeTo3ZytI0I2MdpsyjWgEWJN1BKXVCe1zFFRQAwGv4iZslj+mrO7mtqZClKq5SQ/XKE1oqSTVyS/jDRCA1Q4esD3mhwQwGGg6QxCSvYGFZQNMFY1GA1hiTZIkROExzLETIEBjRRAlDqrpBstMRYajnBUtGkK2Uxx+BhYJzECHAkyyl1LSkB3JIzALCu4yivWRBT50hxJUEpVNmuEA4UpFCsscy1E7M0TrZt5+xJiOeV4sBAYgmp0rXcZOHqxhPMdKndzvX6w8vkpKxg7xCXVWilVIDnYgRFd9yTJ60peqgWJ/lLHwBbwiioyShKTBJDsCaDeLd2dnKmzpav0JqAdSAQ5828TFdn3YuWMC0EELY1oCzhuRFXh52WUwUBRi/wBPOBdM0enhJySb13+Z6BbZalo4ThWk/EQrQKTUPyIBSeSjCc21ExRGEJLl5b0Sf1DoSHHKGtgtAUwy+22fSAbxuwKWVJosAVLkHqMvZjW/crRpyRlDJ9SHflfJIhNGbKnvyguSQAHp4wrlWyZiaZIAejyiCk1pwKIKegJGzZRYJFR+fuDAirL48/LxX5nle8YnWNxkYGY8ZNpEK4yMhV2Wl0bTl75QHM76PekZGQ8OzN6r7BnZsx1+8c2//Llf99H/ALRkZAf3Cw/tL8xWn/nf1H1TBNi/y5nv9sZGRV9EP+RMjM9D/tVCGR3h0+iY1GR0Aeo+4mVkeqvUxi9Y3GQ5nAZ3eixXFn/4n6RkZHFcH9xFkvPLwirJ/V4+kbjIR/ceh6n7f+yKT3T0+kRXj3R0jIyCY3+whmZxpGcbjIczeQqXE8vKMjIVlokkn6feCUaxuMici2LpBCMvKDLf/wDFPQf70xkZARXJ4EdiyV/UPRUej3d/9b0V9IyMike/5+AI/b/PhgHavNP/AHVeq4Wdne8egjIyFl9xX0vS/UuVh+v0g9XeP9UZGRrx/aa5nMvT3+kQ1sndjcZFIh8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MUExQWFhUXGBwYGBYXFxgaGhoaGhwaGBocHRcaHCggHBolHBcXITEhJSkrLi4uGh8zODMsNygtLisBCgoKDg0OGxAQGywkICQsLCwvLCwsLCwsLCwsLCwsLCwsLCwsLCwsLCwsLCwsLCwsLCwsLCwsLCwsLCwsLCwsLP/AABEIALEBHAMBIgACEQEDEQH/xAAcAAACAgMBAQAAAAAAAAAAAAAEBQMGAAECBwj/xABBEAABAgMGAwYFAgQEBgMBAAABAhEAAyEEBRIxQVEiYXEGMoGRsfATocHR4UJSFGJy8SMzkrIVQ1NzgsI0RYMH/8QAGQEAAwEBAQAAAAAAAAAAAAAAAQIDBAAF/8QALREAAgICAgEDAgUEAwAAAAAAAAECEQMhEjFBBCJREzJhcYHB8AUzoeFCkdH/2gAMAwEAAhEDEQA/AKbZlvBiAQaktCK6rTTpDsLBG8YZqjYuxihTtWJ0TeHlC+WVNyjYcnWItWVTrYxlTAWDwQkHWF8hwC46QVJmvnE2i8WTkZZvGnehJPveJFAmrU3+8aCm1aOVnaAbfYpSgykv1im31cYS6pWmaYvqq1P5gS12MHIVi8MrXZOWFPo8uQfWOzFmvDs6/Elk8hlCa13QtOVeQjSpqXRJpx0wBKaRyREy0kO4MRoNYc5paRoiNM8SEZRgTn0jrO4keGsYuU8S4axjZx1ncEQ4Y3hiVqmMAjrO4kQEaUI70jGfryjrFaI8PKNy5CiWSCTyhpd11KWpIVQH2MofWOwhNGqNiRCSyKJyx2IrN2emKYqISPMw/u/sfKJcla+QLD5feHtms7MM+Rz58wYeWWRhD5v4ezEJZ2UjhElguGUgj4csDZyK/J4cWWQww4dHagIbXP8AMMxZQeINlxDd/wBTGJFINHSCc6Go5jfLI+cTcvJ3HxYlvGzNXLch6eXrnAn8KpJZeN2dK0qBBHSjjlFrEpC0kFlAuMv1bMcifoRCe8LKZPcIMs1wrrhIzH5zbdoa7WibXhsFkSascJCtjwnXqkvo3hrDqXdwCXdSS1FZEPkFbpIBZVQWIzFRuyVmQtSlMQNQ51ywqyd8nOjQ+twAASTilnaikPmUg/pJDlNK7EGLRXttmTJuVIUrshUCJg7ooQKZ5KA7p6hn+U122f4ZbGWVmldH8X36NzaDLGp1DGQQzBaXrs+oV12PgwXYWy4kqqQRShABbxrQjYOK8m30K0kqZ3IsykMEE0DhMwvnssB/UchBEq3lDpVLmpLmmAzB4LTp1rEsqzIwPLLfyEnAoHMAZFxqKvvUQZZlLSmmIasoBRHLEDUdYurI0j5Ru+cy23izWBVYp0pTF4st3TqA7xHIj0n8lhKY7KCkuDEl1TQoMqDrdJZI5xlaoqpJqmRSwZiaRFKLFj75xJdVoCcQOsCT5vEaNBcbR0J06GKlAgh3G2kRJD9B7qYHm5UPgI0pRoA77wqod2xmEMK+XvKNzkOkZ+DemcBSpRNQX95xJZyoZOzMfHNo6zugYSUKoAabmB7Rd2hcAw4RICasXNc6REEBanJ8j98oO0NyT0V21XMhY4gRSh16xW7fcUyVUDGk7Z+Ij0ifJoAK7nlC8qqQRTblFIZGicors81XRgXfaJbLZ1TDhQkqUTkNvtF4vO75Kk8ZB2AbE/KC+zl3y5CUkD+onOp+0VlmSQccHJi66+wxWMU6ZgfLCAfmc9qCNXn2JlykkidMJLBKfhglROVXDDwMekLtDJBDBTBzm3L3+IDtqEhTtxOcAOgOtP1VUANG3yT6jBJoqszsPJ/h0uF/FOa8TMdeE0OmUQy+wckgMtbtUlSQH6MfpHo9plI27ubkHqz5N45dIXzVguwDioJDvm6TtmD5atBnKa6JY5xa2ymSew0hOEq4wdcStDqKCsMplyWWRiwJQCBiHnkXf2Yb22dJSUAsxSGoNQD9YDE9CilKEguoJJA0UQCfInLaJcpvsvxi9iK8ClawJSWS7kgUbccm0EHWa5iFLJYk4jm7ZqpTYEQ0sV1mYGwskVJGjU+dacuRg4o4As1IcUpRAYnL9iw7/tibkx0ooEs8hIBf5e8olsqsRIRUNxJGZG4G4d4VKnDGRWp7pzIIfwhndM3BOllVBiYjcGlGzq0CI80ldMbXbZOIoUaiqa1KScxvV3B+kET0Y0lICQpIBAGbfy8sj4kHKoS55YMFBaWKCxGhJBejKYeI6xuxWtU9wEiXMSygrY1cc0kGqX2i0Yy6oxSnHuwVdnJd3So5qH6mqCU6qDDrmC+YttWpafh4uNQGFsizFK0GhfMEacwYe3i0xM0JIStDY2qErSWBCtUmlf5d4Buq7jNBcBKlAqCSOFEzLEG/TiAcftVs8UUGmRllTQTdFmXJs6SQCK40jhUHU2IHQgt8t4S2q9loUXZY2NMQ1BZwFCtQd3fS22qacCFMOIYSkks5T3VHMhQAYn/y5eeWyRhmKSCWJxJCqKCSSCC9MQUCDoWejw+TwRx9tj2w3sFFhmaMWfOmWen2i43ZPCkoSVCoOgqMmPOPLbLhDF2UNNwafLnF1uG3YyHNRk+pGT7/AGhccqdD5sbqy8IsQCWoXLkHI70MdIkNkuYkbDiHgSkluUCS7Q6MSSQWq9RT5jWFar0rxomP/Ilx5tWNEnHyQV+D5cBhtck13SeohYpB2jqyzSlQVpCvaPRkmXeyElIahEOLNajMGBVDpCGxzMTEQa5z1EZWLV7J8BSpjQjI/WCpcwFXEA7Zxym0IWnioofOIrOtIUcSs6CBQefk6tCsBGVdqxPLmpUCDQkM+wiErMlwQFI0pT+8LjPDkgNy0EBw2MsnyOJZIOHMRNImAuDQmEyLcoCgeJbDbQpRCqF/KF+lfRRZlW0MitSVMQSN2jlc9BJ0O8RC0lCuI55HeIlJQp9HrnE6aZfUla2amWrCc6c8vGALTb1KJBc8tIkVZislu6CATsT9aQ6uy6hjwipZST/MQHbcE6bEARaKItiOx2NSsSjVQQ7bBwD+YKCiEDr9B+YYS1YJrHNUslKhkQvDXw4j1MRWoJCUbqTj1zVUeWXhHNX2d9SugqfbsK904h5nI+DiGUkJKZZVxELTiUDkArGRyPCqhziqKnANqX982pFkui1cHE5KnUepp6D5mDaRNwcv0G1oshKSNAFAKJwuGoedWhNd92KM1dXAlqBYnvFkggeOJuRi02WQVpImHJQASnJsLjrkdtNoYfwMtPEkMc6uwZxXwLefSKbfRDUbRTTcCp4lpWVcAUlxQYRiUB/VhZvxCW1XWuzF0rJS7F9GCT8ioCm3lf7wnKVRDkuBUMHrXhGjiEFqkJJIVk4Dlwl+6TXIFHoDBoPL8Ai5r4LLQxTNDhQIcULEhQfc6bVMLbdaFYkqKgl6szguSSGZiMw2wgK124yltKTjPXCEuCC5bofCFVsvBRmJAPxJjMAkcIcPStNSTzjnJdJWCOOXbdIDvGVMVNBSeFR4NSa5Uryi59nLvMlLz3xYgUo5Zg/cRF2dsyUgUC5uIEqzSlmceFR1aLHaJBCwM5gDklgC4I8mAMOo1vySnkb9vgBvW7guWkpLOAQCo0KShJH+4UhfcCmm1JLpZTmr4jhUT0CDnDS65JMtaVKTiKywOaCS4P8ASen3iNFzF5i0YjwHEzA5UKdCCEtu7GA23utnNLasCs09CrSXJUZqMC9CpKwXcf8AUCkgNriOsN7tV8JQ1IABOaVFAMrI6FGFXrnWk36pVntofhxEKJYVINSOtFH+s9Y9NmWVExKVJP8AhTQGVThmlgC/8wprUcxBV7FmuvgGmzWCnqH+KhzVSSoE/wDkklQfYk6xX73utONQ7xSSqWRV0txJxANUBw+qRD+ZZeAILFScSU0Iqc0qH8yStOebbQvxfEEqaksKM4U76hwmhEJvyHS2in26SkthJyJD0JGgoS55x3cloUgnM++UNLdcpUtksnMJS4IBqQl9HG4FQYMurs+pJ4iAaZip5h2dq0eE47L/AFEoh9ivIuxIAI90pR4Ftd4DEcKynQjEBX/UH0rEtslIFC2IcteXRzQc481vvtEr4yxLCVJScOKhcjOreHhFvGyMMbnL2o8+WojUxpEwvnE0+TtGkS8ovo73X2Puzt4scCvCLIpWcUJKK7ERYrnvTFwq7w+cZ8kPKKxn8jxKNtYmrQEAj0gRM2CQTyiLsbTCRamGFTlI5fWNzLMhQdAemUBrqBzgO1LVKWCCa+HhBWzqa6JkzGOXhB8ooXQgDm2sJ58wLU7dWieXaMPdhZR+C2Oa6YRa1FDhTlOh1gqxSiAJiapU6QU1Y+FYaSbtwSCqYArjKV0emEqHRiEV0xGD7plIlrxlOFBCVqQwAKScHTEFJfoYb8zqq6Wjm22JOEJkoCUpPEauTR31FAA0Hps2BEp81zEgkVIwy1qBxclpR5COr7IlrKwxcgKUk1IYBKmGb4S40MVy9e0GEJY90v4kElX+2GbpkUnJIgvi0BVpYaIwtoCcILcicSwecC2m1FZ5ZU/PWE1htBU6j3lUB5Mw+sNLPZSTr5fSJy12WirpIhQnErDoKvDmz24SwAPMaffOBbVZPhoG+/oXgeYzHeJ9l9RRZpV+BBScVMADDdhXrSNL7W1IDEkgqJ1o2eeHKnpFLMw67xwgEmkUUaITaekj0iz2iZPRhBUSGoOEVHeJGYpXrzgZdzWlSqJQkVqRicswqa7f2jjs1a8CGNKZ60Zm5UHlF1u295ak7EDM6uDqR7+UWhlT0ZJ4nF/JQbX2etiUKUfhMmpJQnSrjN2YwHd1zLNnUQWE04QQB3AXJBIcAkt1B5x6JetpRP4EgqR+tiAANM6fMZjaFlpmpkSQM1MAiUAygkaqGQUSTnFqI34oCsARZ5UmUvUpGIAOFHQ7gLKfCrwfMx2hNOBKg4YfpSUh21cKV/pir2CTNXPSq0IY4gEyi4qcy7ba6x6IhPDKDMtsL0oFDD6h/LOAq8nSi2VM2Sai0BEuXwrCXmHVZUoAmtASlvtBSFTULMtkEl0qDMcjhI2frvoHFjtEpimnGQp2pUETBU7Fx48oVX4UDDOS2MA1G5LAkZFuIty0rA66OdeRN2zsqZkoLmSxj4lJY/qSCSMnYpSqnQ5xvstayiWuQof4ZTiFXNQknOhUkkHdgmrwh7RTlrNaKCCpxiCXYsSCaP8AWEMq9VpoC9PwS+1B5CFcthjFuJ60TMo7KUlXE1HAoVNUEGnSBkqwlUsgYMRKC5JGHMaOKpIrrqBFJldrJmShhJAZSQ5yANFEjCQkONd4ktl7kgTAojiDKVSoSxATRzX8R1o7jIeXsoAgliC4LioIJZ6tm7HwjuzXrLA2DNyy1+8ef2q+MAdUxqqd1FzUmidTCS29pyQ0sLSDmcz1FA0DjbspGDaotHbDtgCFS7OQVEca/wBr0KUv+rnzinWeWAkDG1MoAkzEO/EX1b1g5dpS/dJ8IWd9Hsejhixxu1YvmIbOOhLEYuQ/gIjllkk+Ai9aPK5pM6KdYgmOC4oRrEiFF6+AiTCNY7oZ01aHdzXkJiSFd4ZjfnDhJpQxQpU5SJmMUb5jWLnYp4UkKGRERywraFgwgzSFCDjLTMSygDz1EBKD512juzzGDRF/gXgt7FlskKlqzpE1hZ3OR260ie8JgWPrEFkTsMm/vBTuOx+KhO0XSXbgtQSXwhqNQsGANasIYrvGWVpSoUKVSzShSwzHIpPnFdui1hJDsajP7Q4vOajDiJCc65q8skj5wE7HnGuwG872R8IyyvjlnhVopPPciKRMmKtcxYR3aBR0AGYDZkkfKJrVYP4iY6llCMnY8X08Yt1zXRLEpSZakJIolFK9TmTzd4omv1INeekJbsunEpIbCnLiDV5kZDwi2WGyYMQWl2oXIxJpvkRUa+LViWxICSMcrhV3igu2YU6SfmPlBUxJwLFFoDgqyIDGhfiFGILNWsIoOT2NLJGKpFVvGYHOaWoUuc92Iq+cLJkxzvzbTzhnehAbidhQkZjNm5baQmE4OWgUr0LylVsinJ5vE1gljM5CIyK+EbnrKUkaHI6H8wX8DQ+QsXmEr3TtDCy3yGT+li5I1D/kxULQwJGsaRaSBy9TDRgLPJej1a6rYJyRKSooSWGIVJ0DA5V19NW10dnShZUlJAqUklyXoXJ1zo3nHldy28pUlyQSXfYUGUexXF2kSqWMTCuTjJvxFY5FdMhP08kuQ3lWIBBCqka6767E+2jpErACpXQA11dPqY6sl4IIJp8tOcAX3eQY4fCtH0flrFdPZndrQrtd4KCsQJo/SqlAnoxfwO0I5E0rAKqj5gqc1AzodK0PjELMuYC76BLPq5yFHJLePKGd22VXwcSQXDCqXITiAYbE5u34nTs61Rxarl+Mkp0YnioSCpwTqcjw0Ds+QAS3t2ekpSAlS14SQycISMu8stV3oCegiypZQKCopYGhTh3oauOtdcnhH2nvZMpJXPKUISHSgVckqAoNmy5neC0gRbKQuRhKilbAVKjUN1Ir5Qjt171IlqKlZYzkPE5+kKr7vtVpUw4UOSATU1LYjvXKIrHYVGhS/jWCoJdmjk3pGndTqUVHmSfWJBKLgjLURsWSpFYJlXeoDhcnQQW0Vx421fgJsEkEgGjnyiS1K+EopKQedcoRyLbNTV2bcQwmXgtTFQS7awriVjk0RyCPV44tX6UjNvKApZVXSD7PKapqYdujJCDmzmVJbrEM7PlBKS5UNoDtBDtnCrs0SpR0dmSClyKaQfcNqwq+GrI937QG7p6DKOPh4qjq8Fq1TM6Tst6cvfnGKXWF10XhjGBffHz5w1mydR5RmlGmXjKiCYXPqIMssk6AfOnQ6QMUklI+fT6w4TLwoZSCqmdU+hDwjLR7sWz7T8OvB/qP2jiTOXN/zaJ0QC3+p/T+0QTVJMw4Uhkseb6VhtIswWMTVSCaHNg7A5vBSrodu+w2ZJStAWlNUAJWlQeoyOIDumGF03eVyl4MKSliyjRjkUqIppQtvE9gmYpfxygsgCXOSDSYguXP8wCaN9YaWT/BtKTKoicnCgu4IKQUmvNwQ+u0NFVsjkk6cf5+R3d9imBKUzMUsnhSpSQUH9XeQ4qlx4Qi7S34LMkgLQpfd4KukOQHYGjtWLDar/8AhSlfFAAQScBDELFaDTwakeJW63GcsqJpXwijVkILy0ST7xVNWxpyg+xg6DLpCC7p4UtX7iWSNxyi4WGwqwHCl27zOfltAmuOkPF8ts3JkkVIp1jV8y+BJCXSU5g66uAaF/WDbPLxqShIz5mp83EH/wDD8csbJOFSTQg9RrnmOR5zgr2xsr40in3hLdQOYUlx8nEDplValPbQyvWSZXw0ZkYsJ1Y4SPz0gFEqrA9T9Ie9HJKyeQj5RYLvt6kgB4TS0szkfMesN7ps+MjMjkx+vXSJNWzRzUY7Lfdt5FQZ893b01fWGVlUJ6gASw4a75/eE9gsDUbio7FJAHUCkMrttCZSOJhmX18940wVaZ5uV8raG1jsDBctRyqnZ6Ghz1bcOI1OaUs4ScSs0lmpUH3+IFlX6malicnIVq4bCffOFN49opctPxJhDgN5Gg83h+S8E1ikzO1NuTZJJmLXQIFP1EuaDmSX8+seH9ob5m2uZ8RbtkhD0SB9amvODu1t/TbZMxLJCAeBOz6n+b09VsyWyX5QUq2NVaMlWUYAaO+R5ekMrLNHOBZK+FiObwXZ5bwsma8EFMkljjdmB0hoiWW+sDJl0FMoNlKoIhJntYMKiq8CC+5C1KSyXAeo3OdIEkBQFBr+14t8tDmopAtoXgUwCjrkYeMm1VGfP6eOJ826TKuJQTVRyzidE8UG4+UcCVQuXfUxyABX2Yp2eY5cOjqzniWTGixqMoHnzqFIGdXjdkJKS+ST5vHNeQxmkqCpA1bONqUEnZ847QY5mIBNQDAsaUXVxI5iK4kmoqCIc3Te2Jkrov5K6c+UK5aQMvKI50rzgNJiuLqy04hj8PrBFsthCBUmlR9ort2W9ROFWYGe/XnB9qmkgPEJQaZXHJURXeonGdcX0h1dtowkF226xXbvmMtQ0KX8j+TB4mMIaUQRnTL52dtYRImBScQWtJZ2bC4p5mGRvNCCErbgVilJZyP3ZZB4qVx3iogIIIchm+sEX/bxJlEhAD/rUONR6nIbD2BbpI6STk38iTtpe5XiClY1FRLg5Pps7eUUf4hVQZaxq8rfiJAPj9oluyzhWEO28aEqVszSlbpB9xWBa5yBKS5qEgkJxHJgSwxdWi2XValyllwUKBIKSDQihBELkXcG4SABuCAD1q0WS7kLKVfxFm+OhQYTUHHNllqHFLUDMS7OCUqZ+LSM85uTtFVFRVEsmaFKCykORUgtXQkRZbOAUkqqlYY91wRVJz0y8oqNyTkzMYlrSlaM5NoWlOIV/wAqeUpSvJsK0oIo5Occ2ztYmShaFDCtILILAkjJiKGuoPjDL4JT30V++7X8S0FI/wCWCgkOQKuf/WJrJZlAOAdCHAc+DvuSYiuayvUpxLUXKi+Z5anwhta5GAV+IDypV68BD+RhW/CLpVVnMqRSuF2LMWPRm+sd3XZVl1ijfu9HNDEkqzqWlgUsf3cJ6tV/zFls8gSbHMmpMtgl1JIWXOgzapI0zIgRR2SXghsF6mUfhrU4wg12r86RU7+7QlagmWCwYcLadTmTCDtZf8wzSEp+GkpDb4a5baxq48JIJFOsV4tK2TXFy0XHs5ZLTaGShkJycqf5DSo/OUPe0f8A/OFLlhcqYVLTkFEAKHIZA7HX0GuK1BB4TRqCjeUWhXa0SkElQJI4U79SA4HnrBxOJo+jlnJKCs8NvKwFD40lKkFiDRj94FWigj1m9pEi8A4R8Kee7i7szUB99ny5h4oc+yg4gBVJKVA0KVJLEEaERSTobJ6KSltU/gr0xBBdNQdIZ3UsEEZKzY7axCmQQPpBdlQ6SHII5fXMQrd6J4ovHLmk2MLPLZ47QjMQrlrtBywhI1UwPgRUw1syyQ56fmJSjR6vpfVLLpJqjid8RdJTAMxJ+kQWS7pqwSVkVIDkig9mGknVoPs8unjDRbS0NP0cMsryNs87mJU9S8DWpJYQdOScxAmBSzUMAKkfTnFEzwpxV7sikoJyzA90iWezDCwCi1N2rExUlCQQkkPqWUN4DIClcBLZsdDBA2kgla1AAamlIkM3R3MY7OdQGgQSyakNWOqwuTT0GJXGiuIgYwmBQ9m5U8JWnmW8/wAtDdNpJTWEK0v1hnZZjpI5EePsQs0V9PBTbi/0CrvT/iE6YT6iGn8MCR1fl5GFF1TA5ehYj5w+s63ZyH6xOboko7HN3WJDYlHCeStOkVntpbnJActk5P1h9NXhSWPE3QCKXfAqBuYXFtjyT42JkWZw8NOzNmPxFEnugMDzcenrHZksDs0Zds/Cqv6qHrp6xocm0zOopNMul2qxKZSsBNApID+KTRQhpZUrlLS7IP8A1EYsPLEgsR6RWbJaAFAqDhqh4sYvNaGVLWopburS6enFpnR4ySNkVastU6TItCAm1pQVGqZ6E4Jvnhr5mPJO3dx/w9qQhM4TZaiCCRhUA+Smo9Mw3SPRbD2ykYfgz5OFi6VIc4S+j1A5fSPPu2tpRNtiShZUOegb8xoi0YnGSk0+v8Bdlm4W7wI2f1EOv+P0wkKU+YUX8GI+cIrJMUBQYhyp7+UM0Xi4YpT/APol6dYj0zQ0pD67FhRBTICW/co/U5U2h3eloezTJZSkfESUsmgGKjjR6k4hsYqVhmB6KccnbwJPrD+wTkLmFCi2EatRRD5aUPzgpiSgjz3t1c4dKglizHN2GWcU6w2wy1McvSPcO1lllGUo4j3RVQrXQN1yjxO+bLhLh4vF74sRr284lwuy86Bj75RKm1lSyHqBkdooNitqpZ3G32ixSbfLmgceFY1ND784nkxG/wDp/rvoz5F5ua3pQSmYnHLNFJ/UNQQd9QfJoUdvpS5Vp+NLIXLnSwXaqsPDjUB+sABKtykks9Fqb1wDFMUmlHBHF1DvudcvGDblnG2rZIICMgFsp/3JcNioKPp1MWhNuHF+Oj1PW5fT5kpxlUn4/f8AD9wKZICUS6uFJ4VaHcHZXKNISBU+2g3tRYyMSFOmYniCSCkTG7zDRTVbd2JBhVZ0YpZZeIHfMcqROcTzsOSSfGr+H/P2DJU1KqpIO7feC5YJDQoumSUJUTnVvD8wRd9rmA1wqS4ca1OY6RSHp5TvhuisfXRio/U02ObAiG8iUWyheJeFY2MN7LN4YWK+T0LPOFoYQtto7rbv4e/SGc4wuml6QsTwMy9tI5mJKgUvSNSZOE0MdIPj1jpKTr1h7I8b8GIDxubHRTEFolglyTyY0fnAH2kajCIxqPzaMWrQZwwnJHBUBTU5xym0YS2QiFc1lHV8zzjlYg0TjNxfJdh11Wn/ABhscQ+T/SLbY5ulPfpFBxFJBGYLxbLrvBKg+W4ieWHlD48m9ji2TQEsMuWR/EVi8lupJ5w5tloCufvOE88O48IljVF5u1QwmJdP0H3hZ/DZkwVdVqphU2Ib0cbwZOkuK15DIdd4e+LJOmgOwzFFGZcU9+DQxsl4LTkpSRyMKkHAuvdVn13gsEPHSSZ0ZNDVVsfiU6ldT8zFVvCefjfEOWXIQ9QHHKArxsj6ZwINJnSVomsdsSN38vSLHYL1kBLTCR4BXlSkUWUFI5p2OnjHCr4Cch5ZecM8dvQFkpUz0mRfMhyUy8CQHK1ZsNQBQdYr913v/iLmBxjWpWHNgokt4AtFGtd5zJlCWS/dHLJ94bXZanAOR1gSxNROhkXLRfLwvVU1PEXAoBn/AGOUVK8LGZpUAKkFgOQcekFIUTrDW6yhBxKIdwwA8yo5AcqnpEoNp7NixPInHGrPMgIIlIiMCvLTpBs2WycQ09I2tnlpeTiYSQwEPrgvUyZyA4KAwKMI833hKgvHcxLkKGY9j6wrKK1s9D7YlJBmSlGfK4cUheM/DUQ+JMwnEg8006xWbks4ONWRcUd99Tmwpzi0dkbSibLOPFiwhJpShcP4Ewwtt1JSnEAg4lBDDM0JNMwwGR3huPKNm5QUqalVNdrv4/2VeQQFKJoKENvUfaJLuutMshXFWpBL+LZDpEtqsuFWAApKM36lm3Y0PRoJE/CmoJUGIYGoyIatciOkIrWkUi4Scck4uvHwth6qsXyiRA9v+IW2j4ylS0SfhjGoBSpjsBvsBp5QchJDhSgCCQWS4cUJBfKCz0frJNpnmcwrWxcNn/doxAOo8maJLHLwywSoMa1McLXiLJHj+IU8FV3ezioc6iCERBPLADcgRMilIDGikpUc2icQwAcksIhxkkiobV9eUEqEaKY5M6UW2CzgXBxFtXNIkChm+esdTZaSRjLJHzjSFABkhxux3hiT0yJQAJbM9Ggb4tcvGCFpjigpSChGiKahwYyVRmLHyiWOCKwbA0TIvJYoaj5xKm3DwgBaYiUI6kHk0HzbQBxJLEe8ostitgmISaZeR18YpBhhdFtwcJyJcQs4WgwyVLY+tidGgEzyjmNonXaYAmzAYnFPyXklJ+0aWW3g6+Bjq1X1LAIdzsPdIUWCyqWpSUZ4SfJnhdNThJ3fWHWNPZKU5R0TWy2KmZ0T+0e6wGqCFVAYQMraKohIwCDrumMpt/WBECJEiOZ0dbLIZhS3OGVnmgp+RirTLyJSAQHGusGWO8WzS4Ojt4vyjJkxNnvf071+PBdgKbIScqQStNIbSZAKYiVZasSw197xTnswP06jGxNKDuecdJVBc2zBFElwdoX2hbUGcP2Q1GJaex1tKZmFOZyADuemsX9a5aypJBUUO5KdmcA1dnD7a5x5DcdrmS5qVpVhL5gB/nHqNz2sAJCld5VCcyognxOZ84pilxlXybcDnkVqkl/m/wDwDtUhJYobCHqmqakBgoUNUnJ44lZmnvxhnbpQQQkZTCohLOARVVdiTl1gES2Nfnyg5IVI9DDJca8+Qe23giWRjUE4snfPZg77Ryu+5MslKikGhbCtWYDOd2aOL3udM0oW5CknStM8nHzaDJ1wyJ6jMXK4jThmFIoAMhrCNMlkU5S6tFEErIEDh4ae846KIkSKR2hLxCRixJULbZLcdI6l5DpBq5UCpsjFwS22kMpaoWeNqXJHSJblvLnES8aG+IlgaAguIJKDEVvUpSQklySG6+3gollUo+5EarNiUCchpEdpZIyz8f7DOGtilugPtGXhZE/CxTCQASKZk6euUBS3QZ404qS8iG2TMTBJ4WBiOTK1JrGlgsDhoA3z184lsQUokv8ALTL2Ir4Mr7NyUk1IppHS0Qxly8tdv7QDbJlcKc9ToPvCrbKyqK2BriIqETGQ/m3r9o2mRDkHIEJjEJeJpqWgu6rGVKbxg2CMeTo3ZytI0I2MdpsyjWgEWJN1BKXVCe1zFFRQAwGv4iZslj+mrO7mtqZClKq5SQ/XKE1oqSTVyS/jDRCA1Q4esD3mhwQwGGg6QxCSvYGFZQNMFY1GA1hiTZIkROExzLETIEBjRRAlDqrpBstMRYajnBUtGkK2Uxx+BhYJzECHAkyyl1LSkB3JIzALCu4yivWRBT50hxJUEpVNmuEA4UpFCsscy1E7M0TrZt5+xJiOeV4sBAYgmp0rXcZOHqxhPMdKndzvX6w8vkpKxg7xCXVWilVIDnYgRFd9yTJ60peqgWJ/lLHwBbwiioyShKTBJDsCaDeLd2dnKmzpav0JqAdSAQ5828TFdn3YuWMC0EELY1oCzhuRFXh52WUwUBRi/wBPOBdM0enhJySb13+Z6BbZalo4ThWk/EQrQKTUPyIBSeSjCc21ExRGEJLl5b0Sf1DoSHHKGtgtAUwy+22fSAbxuwKWVJosAVLkHqMvZjW/crRpyRlDJ9SHflfJIhNGbKnvyguSQAHp4wrlWyZiaZIAejyiCk1pwKIKegJGzZRYJFR+fuDAirL48/LxX5nle8YnWNxkYGY8ZNpEK4yMhV2Wl0bTl75QHM76PekZGQ8OzN6r7BnZsx1+8c2//Llf99H/ALRkZAf3Cw/tL8xWn/nf1H1TBNi/y5nv9sZGRV9EP+RMjM9D/tVCGR3h0+iY1GR0Aeo+4mVkeqvUxi9Y3GQ5nAZ3eixXFn/4n6RkZHFcH9xFkvPLwirJ/V4+kbjIR/ceh6n7f+yKT3T0+kRXj3R0jIyCY3+whmZxpGcbjIczeQqXE8vKMjIVlokkn6feCUaxuMici2LpBCMvKDLf/wDFPQf70xkZARXJ4EdiyV/UPRUej3d/9b0V9IyMike/5+AI/b/PhgHavNP/AHVeq4Wdne8egjIyFl9xX0vS/UuVh+v0g9XeP9UZGRrx/aa5nMvT3+kQ1sndjcZFIh8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i.telegraph.co.uk/multimedia/archive/02352/elderly_2352884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962400"/>
            <a:ext cx="4028557" cy="2514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53000" y="2286000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Treating them as our own family.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Attention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Quality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Proper care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</p:spPr>
        <p:txBody>
          <a:bodyPr>
            <a:noAutofit/>
          </a:bodyPr>
          <a:lstStyle/>
          <a:p>
            <a:pPr algn="ctr"/>
            <a:r>
              <a:rPr sz="5400" b="1" smtClean="0">
                <a:solidFill>
                  <a:schemeClr val="bg1"/>
                </a:solidFill>
                <a:latin typeface="Bradley Hand ITC" pitchFamily="66" charset="0"/>
              </a:rPr>
              <a:t>RESPONSIBILITY TO PRESERVE INTEGRITY</a:t>
            </a:r>
            <a:endParaRPr lang="en-US" sz="5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19400"/>
            <a:ext cx="6934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Moral self respect.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Professional growth and maintenance.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Wholeness as a character.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2770" name="Picture 2" descr="https://encrypted-tbn3.gstatic.com/images?q=tbn:ANd9GcR1LgPAv9h68JokZIYXynlh0FALQveHGQnp0kR9el8MpZG6m4hr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667000"/>
            <a:ext cx="2562225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4800" b="1" smtClean="0">
                <a:solidFill>
                  <a:schemeClr val="bg1"/>
                </a:solidFill>
                <a:latin typeface="Bradley Hand ITC" pitchFamily="66" charset="0"/>
              </a:rPr>
              <a:t>RESPECT AND KINDNESS</a:t>
            </a:r>
            <a:endParaRPr lang="en-US" sz="48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27650" name="Picture 2" descr="https://encrypted-tbn2.gstatic.com/images?q=tbn:ANd9GcTAA8Sl68se3bzzAjWn1W4qAncQ6GJqonqj0WwXGCwPi-scH-59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81400"/>
            <a:ext cx="4114800" cy="2819400"/>
          </a:xfrm>
          <a:prstGeom prst="rect">
            <a:avLst/>
          </a:prstGeom>
          <a:noFill/>
        </p:spPr>
      </p:pic>
      <p:pic>
        <p:nvPicPr>
          <p:cNvPr id="27652" name="Picture 4" descr="http://i.telegraph.co.uk/multimedia/archive/01521/nurse_152145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962400"/>
            <a:ext cx="3772957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16002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Respecting every age category.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Been kind to them in every situation.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Agree to all decision and then make your choice on making it right.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19400"/>
          </a:xfrm>
        </p:spPr>
        <p:txBody>
          <a:bodyPr>
            <a:normAutofit/>
          </a:bodyPr>
          <a:lstStyle/>
          <a:p>
            <a:r>
              <a:rPr sz="5400" b="1" smtClean="0">
                <a:solidFill>
                  <a:schemeClr val="bg1"/>
                </a:solidFill>
                <a:latin typeface="Bradley Hand ITC" pitchFamily="66" charset="0"/>
              </a:rPr>
              <a:t>Value the diversity of people and value access to quality for all people</a:t>
            </a:r>
            <a:endParaRPr lang="en-US" sz="5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28674" name="AutoShape 2" descr="data:image/jpeg;base64,/9j/4AAQSkZJRgABAQAAAQABAAD/2wCEAAkGBhQSEBQUEBQVFBQUEhQQEBQUFBQQEBQQFBUVFRQQFhQXHCYfFxkjGRQUHy8gIycpLCwsFR4xNTAqNSYrLCkBCQoKDgwOGg8PGiwcHCQpLCwqLCkpKSwqKSksKSwsLCwsLCksKSksKSwsLCwsLCkpKSkpKSwsKSwsLCkpLCkpLP/AABEIAMwA9wMBIgACEQEDEQH/xAAbAAACAwEBAQAAAAAAAAAAAAACAwEEBQAGB//EAEAQAAIBAgMEBwUGBQMEAwAAAAECAAMRBCExBRJBUQYTImFxgZEyQqGxwQcjUnLR8BQzgpLhFWKyQ6LC8VNz0v/EABkBAQADAQEAAAAAAAAAAAAAAAABBAUCA//EACcRAAMAAgICAQMFAQEAAAAAAAABAgMRBBIhMUETMlEUImGBkUJD/9oADAMBAAIRAxEAPwDzCCNQRaxyCdHIaxoiljkgDKYjli0EcggBARirOAjAIBAEt4GtuPfg2TfQxCrDCzi4Vy0zuLcUmj0eEOcv7nAzF2VVuLHWehordZjudPRrp78nm9t4DjKeDXLPznqcVQDAiebrU+rfulvj11rR4ciO07/A0JJCTlN4U0DMJ3Yt6Yhh50ArdTB3JbtFssArbk+abcxfXYqowzVT1aflTK/md4+c+gdI8d1GGqOPa3d1Pzv2V9L38p83wNDKV89aWi3xo29lnC0OMvAwKaZTnylE0kJxNSek6J7LspqMM2yXwGvx+U83h6JeoFHEgT6PQwoRVUe6APPjLeCfkocq/gjq4DJHmLaWyiIKwHSPZYowBDUZ0eROgHk1WMEJVhqsAlY5IpRGpAHLHKIpI5IA1BDEERiiAEIYEhUjVSANwVTdaeu2a28J5ELN7YuLlDkxp9i/x73PU2q1G08ztQCoxSmCzcToB5mb+18XZAF9pzurz8fT5xOHwNOkpd7WUXPlK/z4LU+ts8sXamd2opU2vfVSOdx9Y28o4/atbEVj1SDqvZDXNgOPDM9w0mktEiwblccQRNDFl7eGUc+Dou0+jlE4wrTp7lQEyLQ92duQDwv2h427UqI5Gq/xVP8AzmJg6WULbeJ67GVX4BzTT8qdkW8wT5yzhqeUzs1bo1sEdZRJERiHsJaqNlMvG1rTyn2e9PSN7oXhN+sX4IP+4+z9T5T2zjOZfRXZho4dQ3tv94/MFtF8hYes1XM04nrOjGyV2rYBgEQ5BnZ5iHMDdjWWRuwBe7Ojd2dAPIrGKJAWEsANVjFEEGGggDUEcgi0WPRYAaJHoshEjlWAcqxqiQojFWAcFljC1d1r+v6xQEk6heLGw+pnnkU9H2PTFvuup6TC4ffAqMc7WX/av+dZmbXodf8AdEuUuC4FwptmAWHDumtQXdQLLXVgJu2H+Zlz5Nd+DMp0KdNO3YAWCgD0AA+UoYjBs7Bh2Qt91TyI948D3CaLbPXrA7XuNL3y8JnbT2lUxCmlgQOKvXYXooQe0F/G2oyyHPKesvRy/K17EJmLiGEiMFRdD1dSxKjUXF9MzcnW/wA5eCTRmtrZk3LmmhIpxG1MR1NCpUPuU2ceIB3fjaXwk819oOJ3MJucatRE/pHbb/iPWKek2IntSR892dQvr5+PObAWwlfZ1DKWqgmVT2zcla8FSu0jo1s7+IxQuLpT+8fkbHsr5n4Ayvj6thPadCdmdVhgzDt1vvDz3fcX0z/qljBG2VOTep0bogMIxhAYS+ZYudaFacYAp5AELdnWgEETpDmTAPJQwIKxiwAgkaiwUjkEAYgllFiqaSwggDFjFgLGKsAJRGqJCLGqIBwEXsipv1i59lexT+recCtXU9gEbxGYGoU8fMEes09jbN3RmO4dwmdzMvqJ/s0uHi/9K/o2MOb9r+3x5yzTEAU7W7oxF4mVpLbZ2Io74tylMYhaNNUW1wu6AO79mM2hjRTXI5/Ek8JXw+CI7T+2R4gDlO6rRykYxxRWuetI7ehNsjoB3D6zR3YjaGzQwNxe/wA+Znnn2XWW4pVaiL+FWIH+PKemLldVqjxzcXu+0s9QRPA9P8YHr0aakEIrO1jftObAZcbIfWWKvRGvXNmeowPF6jkel/pK+M+z6tQa6204XZCR36qfWel8hXOkcYuM4pNsz6FOwiq7ay7Xw9Smv3tNlA9628n9wyHnM3GN2Cf3aVdeS9spYPAnEYmnSGjN2vyDNz/aDPqpW2QFhoByHATyH2bbNu1XEEafc0/OzOf+A9Z7Oss08M6kx+RfaxRgGGZE9iuLaRaGZFpLAJEFhGGAxkAS8mC5nQDzAWORJCrGoIBwWMRIxFj0pwCKaxyicqRgsMz5wA0WPVZmYza6UkLMHAAuGKNuG5te9tOPlL2M2G5QE1XYOARuWVANRa3lPC88z/JZx8a7/gP+Mpg2LAZXz7Itre5yiqO0Ot/kWI/+Q6H8o4+M7ZuxjWpOlU3qU87gD7xDfdc9+RB8JUwdLqG3RkL6cBKl8i3Ol4LkcSJe35NB8L1arcglD2Hcs26tmLU9wA728bADIAm98gJvbK2iHFt0qwAurCxFxe+fDvlfCUetGlxpnmDMjblLEYStTr0ENWnvFcTRVQazb5A63f1ciyqATYAAC0ryu/v2e9Pr69HtUXnK20doimPpxz4Spi9vixWmDv3K7gsWDKSGBtpYgg8rSlg8Eb79U7znT8KA8F/WWMeJ0zwy5VK2DVwzNVp1WJ7DFjT92xGv5l+pnplIZbiZAEKlVNM3Hs+8OXeJ65cHjcnhhztvVF2rSFjeUalAcJou+8LiU3zNpQcovpnYWq6m+5kOPC00K2JFrtmOItfLnaLCMAAGIHL6QVxKk7hyYZ2ta45jmPCek+EQ9MFsJSdbrYgi+U+b9MOiJG82HAubsUGQNsyRyM99j9lq6kqSjcGQ7rX5kaN5gzy1baFSg+7iQag9laqKTe+gZRcq3qD8JKO0vBc6O7M/h8LSp8Qu85Ghd+0x9TbwAlytpJwaEU1ByNtOQvcL5Cw8oVRZrT6RhV7ZWMEwysCScgGDCcQAJICIimj7RbCQCtUnQmWdBB51YwNF3hpBI+mZaUypTMeKvIEn98ZzVKVtnUy6ekh5ewva/d3ytT22qVUXEqER3CK4O8hckAK2XZ530yM1Ni4c1GZagFrBgBrlcG546j0mntjovTr0WR1FiPAi2hHIyhk5HZ6Xo0sXFUynX3BYrBA3DC620IyscovYpFEDDN7GZw5OdgMzR8tR3ZcJPR93FLqK53qlIWR+NSkMlY/7hkD5HjI2lhLgXyzBBGRVhmGB4GU968F32Fit6m4en7Q1ByVkPtIfHLzAlLaddH7SeanJlPEWmgKm+LMfEj52mdi1BDW1GslMaDwG2xSXW3fLC46pWU7vZVhYuw1B/CvHxOXjPPE2YMyhgCDukZEieow9YOoZdD+7S5giaeynyrqPQWDwi00CqBYKqL2VUhFFgvZA43Y97EywBBWGJfSS8Iy29kiTOhCSQKVmT2bkfh4jw5jujcPi0JJORsAB7wN+U6U9qsq0nqOP5aM4OhyBIF/G0qZeOn5nwXMPJc+K8mnTqVBou8PEA+IvDNWnUyYZjOxuGB58x4z5rsv7RK1K3XKHHNeyw8tD8J6XZ3S6hiyFYi/C56uov5ePpKXlI0tF/aPWUz91UDi9typr5OMx5gzGbEMzlN1utazHI2A4NvjKwPG8vVsNZ7o/WWPZDgglj3rkfSHgsFU6zrKtgbFQikta+pZiBy0tPTFDqjjPaxxstGQRCec01DEEMsQyy2REOIAgGcVnMM5IgAxbxrGJaCGBOjAJ0EHkDVzsM+4ay9QwLtwtPT4Lo6qjT4TTpbPA0FplZOZT8R4NfHwpXm3s8zh9iG82MJsQDXObFLDAcI7dAlRuq9stpTP2ozhgd2xSwYfEcRHfxtxnlwz1B5GWS0ytqVVGY14jgRyMaa9HW0/ZZagC6vy3h6ixHynYqoADcXy01EyKO3N0Cw3lOQPEEaqe8SKu0d4XzHjI7HXUGoc7rle2XLxlSpUzz14+UYcTcZSo1xxF+clUSwqwBFrR+wcSVc0zo1yvcwGfw+UqJybW9/8AMlX3XBHusG9NRLGG+tbK2aO8NHqlENYKEEZaHMQxNgxCYQgyRBBM8v08x1qSUQc6rbzf/WljbzYr6Geonz/pXiN/GOOFNVpjxtvH4t8JX5FdYLPFjtkWzz9dOzaUmp2/fxl+sJXdJnyzWpbB/wBdr0rGnUItmL2e1uW9e0+ldDdsnE4NKjnecFqdU6XdTrbvUqfOfLsdT7E9P9lGNzxFI8krL8Ub/wAJcwNbKHKTcn0FxBhmARLhngGARCdgNcvHKVK+0qSe3UQeLCAFUWIvKOI6YYRTY1k8jf5TOr9O8INHZvyo31EjaJ0zeYxV55fEfaLQHsrUb+kD5mUX+0ke7QbzdR8rx3Q6V+D2+/InjqP2iIfbpOv5Sr/A2nR3kdK/B9lNICJqVQBK1fHC2szq2M75guvwb6k0Dif39Yqpi7eMyamOtxmVidrMxKoCx5DQeJ0EmU29INpLbNjH7aCg5zy209vkg2ueGQJseRI0lqlsgsb1mv8A7FNh5tqfhNejTCiygAchkJcx8Wn93gpZOZK+1bMLYGCbq3LVFYlt9UGdsrEb3fl6Q6uPO9Y8Da3Gbn8Eh90DvA3T6iZu0OjZfOm+eoD5jw3hmPjPPJxL9ryemLmx/wBeCadQGIqmxv8AOZOINaj/ADUYC9rjtL6j62mhQqBlvqTKjx1D/cX5uaW5exx8YYfsnmP39YtNbd31hLQJY986miGjZ6P4zeUqfd0/Kcx9R5TYE8TsnaApYlVqMF3gwuSALW3r/CbmN6X4emMmaoRwpqX/AO7JfjNfDkXRbZiZ8TWRqUbc6eGxX2jvpSw3nUqWP9qA/OKodPMSx/lUR3feH4706eaF8nCwZH8H0AT5RtTFk1aj/iqu3qxsPS008b9oOJp5inQ8xU//AHPP1VZ+0dB2mtoAcyfjK2e5vWmW+NjrHttHVMTlFHFDjDx+HIC285QxlgBa+9PGUi06ZbxR7Mo9GukowWLNQqzruOjBbAkNYjXvAmjujq8zMKjhgahHM5T1x118njmnstHscR9q9Z8qGHVeRqMW+AAEzMT0mx9T2qxQE6U1CeV9Y/AbJFgCO/SaZ2eBbSRXIpieLCPN1cLWqZvUqN4uxy8LwP8AQeJF/HOeoFAA/L/3OdQGz00Np4vJTPZYpXweaXYwvpDGyQNRlPSPRUfOJYjMfvxkd2ddF+DB/wBKF9JH+kjlNkWtODDh6R3ZHRGE+xO6dN6/dJnStkfSk9KuKqjOqV8my+Mh9p/hBY9wsPU5Rn8KAb2F/DOduT2nifllWuc/+UVRRd/5hsPwqfm36esv0KQUWUADkMhFhY2nLcRMLwUbyVb3THKIYWQsYonZ5hIY1TAtDEAivhFcEMNR+x4TyW0cA2Hqfd5qdAATa/ACexWLxONWjao6hrGwGpJOgHfPHNCqHs9+PdRkWvk8zQSo9iFtlkTn6AZSptJ6ie95Dsk+Fs5ompWVLoEVQWKhrkqCb7thy8ZlYqkztvGoL/hUWHxJzmVMo3WZD4Ilr2seBN/rNI0H3dOHDSMBFwWzPefoMvhGPiSQb6T02eaWjL/h3JudfCduEHXMaSycULi59L+kB6vaYnj9Mp2kcv2U9sUrqCcj6gxIxdqNXe40mA/t1mjWKspB5ZTFr4sHCOB7W6UPlcSQbOJph6SN+Kkpv3ldfWZmJo3VG/EoY9xtnCwe1R/DUVJ9mmAeYsLQqFXfwqkcCy+QYj6TnTX+hNP/AAp0CXNSn+HdI8xEEbhBPOxk7LxwGKZT71NQfEE/QxW2izNu01LsTcKou2WuQnqk+2keVNdOz+DcobSt7JNuHH4S1/qV+V55zCbLxZsP4d/gPrLY2JjL5UT43X9YeCjlcmNGwcfy1iRjc5VobJxZBvQOXG6/rCXZOJOZot6r+sj6Ffgj9VH5LD4/nK9TFkd4lij0ert/0yPEqPrLS9DKx13R4sPpOlx2Q+VJlDGgxdTFnnabL9CKo95B5sfpEP0JqH/qoP6GI9byf09HH6uSpSxgOp9Z0r7Q6KYinmCHHNAb+YOc6cvAztcpM+oMkUaUaTJWaBlCBTnCnLG5O3IAlTHpBKQlgDBCEEQoAYlbamENSnZbbwYOt9CRw9LywDBxaFqbquRKsAe8ic0tppnUU5pNHkm2sWQgU6hF+Ci1+V7ym+CdhckJzv2j6D9ZZxGP3EKt2CvAixEzKuJdr23yv5SB4ZgTJ0b+0/Ia4VFa5dnPI9kX8IOJcnQX5DhDwmyqrdp/u11G8Rvn+kaeZ8pOOqogyYd5nXyR40IauiC7kX5DOZ2N26lsr/LKKXDviX3aCM57h8STko8TNfCfZNWc3xNZaY4pTHWN4bxsPgZYjE6KuTPMnlau2yclBueyBqbnhYameq6IdCqz9Y2KoKKbodwVGK1VqG1nCjTT3rT2mwuh2GwmdGnd7WNR+3VP9R08rTZvLM4ZRSrk0/R8t2v9nOIQoKKisN0DeBWmQ3EMGOnIi/lLA6BYylTWnT6qoCLsS+4Fc5sMxmAdCNZ9KvOvOvpScfXv2eCf7LQ1FD1u5iQWNSoqlqbBj7G7cGyjQ+Nxnls9G+hlPCbzMzVqrDdaowCgLe+6ij2RcC+ZJtPRFotmnalI83TfjYG4BoLd3CAFHKQzyVadHIS0xJNMcoSwXaAKZYUC0YFgggpFmiI3ekwCqaAM6WCJ0EAGROBkicnRIhASBCEA6QRJkQDoYMWTJBgDAYQaLvODQDC6Q4JWqU964udQSPZubXlPGvRQggC+oyyv+vjNfblEMFvzI9R/ieeGxUb2zUI0tvZfKZXIanI9m3xG6xLRm7S6RFhujwAGZPkNYnC7Ad+3VJAt2UHtf1H3fKelwux6NP2FA5kjP1OZliv7NlAE8frfEnu8bf3GV0Pr9TiTSyC1RcDQdYunwv6Ce/DT5ltC6OHXVSGHlnPoWBxIemrA3DKCPOaXGvc6MnmY+t7XyWzAMgtI3paKYV4JaCTAZpIDZohzDvFNAAM4GcwgoIBaD5QCYM4QQHCvABkwScJIi1hAQQQ86c06BoQsYDOEgzkkK87fiiZEAdvwgYoQxAJaCIcAwCd6EDF2hrAKm1v5Z7iCP35zMw9abWLS6MOamedpkg9mxHEcR+szOdPlM1uBXho1SgtnrEVAI6iezn6xLP8Av/1M+fZqMx9rUgRNboZjt6huHWmxX+nUf8vhM/agFpR6N1t2uyj3gGHle/zE0eK9VozObO42e/3pIaVabx6NNQyA4DSWgEwCYlmzjDpENAC1hBYKQy0EHXnXkEyIAUJWihGhYBxE6QWkb0Am86DIgAb0kSAIQE5JItJCybSVgA2hQmgQCbyCJIhCALhrJIkCASwnlq1E6ad/HIz1UwMZk5/M3zMpcxftTNDgv97DwakLYknxh1f3aVME2cdiXzt4zIXs29FHGtl+zeZmycsSvfceo/xL2MOUo7I/nj8wl7j/AHIocn7Ge5p6RgMWpjJsGGMDQTOBgmCA4lo0xTQSEklhIEkwQDCBgwWgkO8kvBpmG4g5AvOnToBInThOgk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www.australia.edu/images/stories/diversity_mba_stude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971800"/>
            <a:ext cx="4038600" cy="3327807"/>
          </a:xfrm>
          <a:prstGeom prst="rect">
            <a:avLst/>
          </a:prstGeom>
          <a:noFill/>
        </p:spPr>
      </p:pic>
      <p:pic>
        <p:nvPicPr>
          <p:cNvPr id="28678" name="Picture 6" descr="http://images.sodahead.com/polls/003992669/4057390556_diversity_answer_5_xlar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333375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sz="4400" b="1" smtClean="0">
                <a:solidFill>
                  <a:schemeClr val="bg1"/>
                </a:solidFill>
                <a:latin typeface="Bradley Hand ITC" pitchFamily="66" charset="0"/>
              </a:rPr>
              <a:t>INFORMED </a:t>
            </a:r>
            <a:br>
              <a:rPr sz="4400" b="1" smtClean="0">
                <a:solidFill>
                  <a:schemeClr val="bg1"/>
                </a:solidFill>
                <a:latin typeface="Bradley Hand ITC" pitchFamily="66" charset="0"/>
              </a:rPr>
            </a:br>
            <a:r>
              <a:rPr sz="4400" b="1" smtClean="0">
                <a:solidFill>
                  <a:schemeClr val="bg1"/>
                </a:solidFill>
                <a:latin typeface="Bradley Hand ITC" pitchFamily="66" charset="0"/>
              </a:rPr>
              <a:t>DECISION MAKING</a:t>
            </a:r>
            <a:endParaRPr lang="en-US" sz="4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29698" name="AutoShape 2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AutoShape 10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AutoShape 12" descr="data:image/jpeg;base64,/9j/4AAQSkZJRgABAQAAAQABAAD/2wCEAAkGBxMTEhQUEhQVFhUXGB8YFxgYGB0fGxwXFxcdGhwYHRwYHCggHBolHBcXITMhJSkrLi4xGB8zOTMsNygtLisBCgoKDg0OGxAQGywkICQsLCwsLCwvLCw0LCwsLCwsLCwsLCwsLCwsLCwsLCwsLCwsLCwsLCwsLCwsLCwsLCwsLP/AABEIALcBEwMBEQACEQEDEQH/xAAcAAEAAgMBAQEAAAAAAAAAAAAABAUDBgcCAQj/xABDEAACAQMCAwUGBAIIBAcBAAABAgMABBESIQUGMRMiQVFhBxQycYGRI0KhwVKxFUNictHh8PEzU5OiFiRzgpLC0mP/xAAbAQEAAwEBAQEAAAAAAAAAAAAAAQIDBAUGB//EADgRAAIBAgQDBQgBAwMFAAAAAAABAgMRBCExQQUSURNhcdHwIjKBkaGxweEUM0JDBhVSIyRT0vH/2gAMAwEAAhEDEQA/AO40AoBQCgFAKAUAoBQCgFAKAUBpnGuZ5Yr+EAD3NZBbTvnpPMmtPDov4Yzn+txjYVqoLkvvr8NCC64lzFHFKYdEkjhBIwjCkhGfQGwzAncHOkHAG/hVVBtXJPEXM8TSOoWTQjSI8uF7NWhXU4bDal6HBK76T6Zdm/XeCAvP9p39WtdMQmAJTLRswQEaXOk6mUYfSRnfG9W7J5etCLk1+aEGlTDMJGkaNYzoDMUjEhZSZNLKVIxhsk+GxxVQvuSRrnnWJCR2F0zCAXDKsYysR8TqcDI3yOuxxmrRpN7oi5kt+c7di2pZY0EHvKySKAskIxl0wxbbI2YA7io7N5WzuSRpef7VVmLLKDCquygIzaJDpVh2bsPi7uCQQfDcU7J9URccT50CRTlIJRLC0asjhQcTHCP8e6n55zsQN8Sqeeu1wbTBIWUEqVJGdLYyPQ6SRn5E1kSe6AUAoBQCgFAKAUAoBQCgFAKAUAoBQCgFAKAUAoBQCgFAeZM4OnGcbZ6Z8M48KA0675HWWylhlWFrmTUzT6TntWfV2g/MMHGBnbAGcVr2vtX26EWPnFuVLm5EfbSQ9oiIEnQMssUisdciEbkMMfhscZHj0oppKyB8l5MZ52llkRC3arI8QKvNFKrKkcigBCYww7+5OkdN8z2mlu718QfLfhN2tv2Et1bOERY1zD3ZFDrkzBickxqUwuN2J64xHNFPJfUGFOR27Ew/gvA0jusDlysWpVCdjLjWpVlZtsDvkADrU9rncWJcPKtwurM6SE2QtNbhtRYZzK2++7Hb061HaK6y0dwYZ+SpZEhjklQIlk1mxQNqJYJ+IM7DBiXunzO9QppAy3/Ll9PaSQTXEBZlVAVjYL3HDGRhnJc6QMDAG/WilFaIH3i/Ks87XjdpEpnEOjZjpa3fUNXTIb0xj1oppEm2wBtI1kFsd4qMDPjgEnA+tZgyUAoBQCgFAKAUAoBQCgFAKApec5WSxuZEZleOJnVlJBDKpI6dR6Har0/fQZS8vXYdoTG940ggMrpKJQkncA0r24AzqbOV2GN9iKs72zt9PwQWfD+akmSB1jf8USErsWjEGQ+pQc51YXC5OWFQ4WbVySvuuZveILuMLJBLHbduMONShlYqCUPckBXdT09asoWcXqmyCXZcxBItLo7NFaJcM2R3kK79TnVlW69cetVUL272Dzec6RxqjmKTs2SKQscLgT/CFyfxGUbsFOwx51EYX3JIfF+Ym0cSWWKUQ264LQyKr4KBiQdQIOGB26Y86vGGcbbkFpxDmURdpphklWCNZJipXKKwJ2BOXYKCxA8PU4qsYc1s9dARL7ndEM2m3mkSGOOZ3UpjsZQxEg1MCRhCcYz12qY072z1FzaUYEAjoRn71kSeqAUAoBQCgNT5y5g93Rj5ColJRV2a0KMq1RU4avI4TzDxK4ucmWRiM5CZOkb7DA2OPPrXmfyZSkfa/wCy06NLJJtavqZeTOcbmxu4syu0LEI8bOSuknGQCcKQcb11U53VzwcbhVGai1a+/Q/TNvMHVXXowBHyIzXSnc8SUXFtMyVJAoDWeG8zl724sZFVJo1DRMMlZFKhj1Awy61yoJ2atJQSSkiCw4LxcSQrJK0aMwLFQ3RdWAe9g/X1qJRs7IknG+iBAMiZIyBqGSCCQcZ6YBP0NVswR5OIB+yMEkDI0mlyXzldJOE07F86dj4Zpa2oJMN5Gx0rIjNjOAwJwDgnAPTO1LNAW93HJns3R8HB0sDgjqDg9aNNA19uN3ZnuoooYX93CnBkZWftAWAHdIU4GN/Hyq/LHK71BL4Jx4XaW80JQRSq5ZXOJQ6nGkDp3WDhvkKiUeVtMFnHfxMrOskZRfiYMCox1yQcCq2YHv8AFpDdpHpPQ6hg7Z2Od9gT9KWYPsl/EoVmkQB/gJYANnppJO/0pZg+veRh+zLoHIyELDVjzx1xsftSztcEa04gBHH28kIkfIGlxpYg4wmo5ONvrUtdAWFVBW8x8Oa5tpYFcJ2qFCxUtgMMEgAjf61aEuV3BE4fwu6QwLJPEY4gARHCys+ldIBZpWAXOCQBvgVN42yXr5Ax2PK6xPePHIym5JK4/qi698p6s+XPmceVS6jdu4FPbcmzRq+bmLL2nupC2+ldi2Hx2mc4ck77nfYbVPa6ZaZkGDi3D+zXUbyKJfdPdZmePYqAdLrmQaDucg6tulQp8tu53Js3oQbXgcd4hWDiUEgNvDCMRhmU25zlPxO6r/mXGSQNxikaqStbr9SXFrU2HiXKUsi3yC4ULdoqtmLJVxGI2bIcZBVcgYGCep6UVSzTtoVI/EuD9m8zC7ji95iWO4UpqOUTR2kXf7raCRhgwyAfPNe2jG19tDanh6tT3ItlFxZoY1u1jmAjnto7ZQYyNCQq6g6mkGo4kbwHQfXL+XGNrK9jup8Iry95peu49T+1eGJFXVFqUAHBZskDBwF6fesXWk9InQuGUI/1Kny9Mprj2wsxxHrb+5F/+jVeeqzVYXAxz9p/P9EKX2k3r/BFc4/9q/yFLVXuTz4CP+P5v9sjPzrxE/1U/wBZjUdnU6sn+XglpTj9PIxHm3iR/qpP+u3+NOyqdWT/AD8Iv8cfp/6n1ecOJf8ALm/6xp2VTqyf5uC3px+nkVvFeYbqbAmSbHjqbUP5UlCo4NN3Jo4nCRxMKkYqKTWliulYYJrzEnex9tUnBw507qxQ367qB4+dehSeTufJcQinKKjud/5Y9oNukEMThiURULqVYHSoGcA58KvHFRSs0zjrcBrTbnTnF39eBttjzRaS4CTJnybun7Nit416ctGeZW4Zi6PvQduqz+xbg1qcBoHEOGe8y3z27D3q3uUmtzn8y2sSMh/sPpdD8vSt72ST0az+bIKiS4CJaSTIydpw25jwVJPas0TCPAB7wAY49D5U1nl1Bi4bZ20vvTTJuvDbbDiMdqjdnKsjJqXIkAZc+O4HjRSa5UDPa3GprQzdizLxEg3Ea4SeP3Mgy4OQBkxo2Dp1LUvJNdyy+IInAY4lW10Yjdo+IB2Re/hpCUJ2yThQVB8hijbvn1QL32bTW8kxkEkBnFpBF2cYOpViDZc61UjUXUYGQNA3O2K1LpW2BNseNwRX/EGd857IKqqzMxRCGVVUEsQdsCocW0ga9a2Puotu3jPatBfSvEvx4mPaLCCm+rBIGD11Yq9+bfdAh+9qEuXDYUHh8gPYusRCSfB8JOgYVdW52zv0pra3R7+IJNjFZPLZur28uu/uJZtIyqa4JSEbUoJCkxjLAbkYA2FJSln8AY+DTRiNFuFBt2sZoYsqT+J7w2qED+Nk7Eqo3OnbpUq98ut35/cEvhQeK5hSYrKxEa3UUi9+KRbEA3CMPii0dxtW2onffFV1j666eIIcEwENm0ZV2VFVraRciZTdEjsiO8s0bKH8sYJ6VOftfH14MHX65yRQCgPhoDTecuPdgrHPQVEpKKuzWjRlWqKnDVnDeMTSXDs8rZJ6AkkL6DyHSvJliHKVz76lwmFGlyK1+tjX7lGTDqcMpyCNiD5j1zXTTld2PGxtBxhzdDpi+0K9ltoNKtNIyd4g6VBU6Tqx4kjz3rRqcna5w03hqVNTcVd9dmvHyIAtuJXHxSiIH8sS7/c7/rVo0OpSpxVv3fp5sm2fs2LnVJrkPm7H9q1VNI4amMqT18zZeH+zZFx+Gq/QfzIq3Kuhi603uXttyGo6mpM276k1OTIx1oQZV5Vh8v0pcHscsQ+X6UugeTytD5VHMCJdcmQsOlLgob32YRPnDMM+RrKdGnJ3azPQocTxNGHZxl7PRkIey6JPy62/ifBP8sD6VeNOKVjGrjK1SfO5ZlTf+zkDdU0+qkj/ACqHSiy8MfWg73v67rFPc8t3MfwSMR/C4yPvisJYVPQ9Ohx6pF+1f7/fzPtjx+/tOmtQP+Wcr/8ABsiseyqU/dZ6Sx2CxmVaKb+T/D+puXAfa1nAuED+qd1vqjHB+hq0cVKPvr5GNbgFGrnhp2fSXnr9GbivOto6F0lXCjLAnDKPUHeuuFWEldM+fxGAxFCfJOOum6fgzVOIe2O2jcKsUso8WXAH01HJ/So7aGxf/bcRbNWNp5Q58s+IEpAzCRRqMbrhsdMjBIIB8j41dSTOWpQnT1L7ilis8MsLlgsiMjFThgGGDg+eDV4y5XdGRC4VwZo2DyzyTuq6ELqi6VOC2BGoyW0rkn+EYxvUuV9gW9VAoCu43wv3hEAleJkcSI6achlz1DAhhgnYirRlYHvhXDuxDFpGlkc6nkYKCcDAGEAAUAYAA+eTk1DdwTqgCgFAKAUAoD452NAcg9p3EIwMalwdgSeu/h5/OsK0uaLij1uHUnRxFOpUySaOeEZ3rxj9KaTVynvwMMR/reuyle6PmseouEmvWZ0v2IcstLFNNKPwywWPOdyudRHpuBnzz5V6FNas+Sxk8lHfN/O3kdhtuExINlFaHCTEiA6CgPdAKA+NQFXxjiaW0TTSh9CbsUUsQPMhd8DzqIxcnZAw3HHIVgS4BLxSFQjRqWz2hCrsPMkD0zU9nLm5dxcshVCRQEe9uuz0ZR21Oqdxc41HGpvJB4nwqUrgkVAPhXPWgMLWEbdVFWTIKriHKUT9BUg0XmT2fjBbSD6jr9xVJUoy1Oqjja1L3Xl0efr4HObmwKOVYkgdM9a4MVHsrJbn1nBKjxrlKf8AbbLxIl3AMZx0rnpzdz1sXh4ON7aEbgnEmtLyKdCRoOTjrggg/wC1d0Jez3nyuJoxVdf8XqvE/WlrLrRG/iUH7jNda0PnpKzaMtSQKAUAoBQCgFAKAUAoDxLIFBJOAKEpNuyOZc/+0Dsz2EA7SZvhjHh/ak9PHT/vXPKTlkj1aVCFBc0s369X32NT4PyXPdP210xkkPn8KjyUdK1hTsclfFSqPL14dPuXl17LnbdJNBx0K5H6EYrCphYzd1kelguPVcPT7OS5ltnmYeFexlnb/wA1OAgPwxDvMPVm+H6A1anh1F3Zli+LSrR5Yqx1vhXDo7eGOGFdMcahVHoPM+J8SfGug8hu5LoQKAUAoD41Aa/zjIq2N0WIA7F9ydt1O29Woq9RW6h6Gm8WsZLFkjgBewuriFlAORbzGdHOP/4vpOB0BPrv0Qkqnve8k/irfdEaGLjfF+xN8jXLo6X9uY1MzahE/YlwAWz2RDSbfDU04c3K7f2vbfP6kNmcIXPFJFvZVaGZkiLTsYkWWGPdgDsmpmwfy4JGMGoeXIuXVdF1ZJjt+Jt2UWtpYZE4lGjr7wzxkMiZVHLd+IjDaT8JY1PIr5Zrl6ffvBhS6KPLMbubMfFlhVWnYp2LmMMpUthhhm69MbY3qXG6StrG+m+ZBla/aW9MJuikqXxDN7yEU22kYhWPXnVkquy7nJzvvXltC/Lt0363JOoR9a40SZqsDDdRBlINAce575cYMZI1JxnIA6j/ABFcuLoupG62Pf8A9P8AEYYSs41NJ2z6NX8znl1JttXmQjnmfa4qqnD2dyoMQeVRg4BGrHTHU7+BrtUuSnc+ZqUlicWqa+Pd4n6l5Q45BdW6NBsEAQoT3kwMAHz2HXxrrpVIzjdHz2PwdTC1XCfwfUvK1OIUAoBQCgFAKAUAoD4TQHNPaXzkYQsUPemkOmJfXoXPoPDzrCcuZ2R6uHpKjDnlq/X/AN+RWcg8kH/izEvK51O53JJ3O58K1jGxw16zqPu9ektjq1nZrGMKBVjAkYoD7QCgFAKA517Q+dpYWaC1+NR+I+2QT+Vc7Z8z60JszQuGc48SVwe2kOOofvAjbwNTdCzO28vcXFzAJMAN0cDwbHh6EYP1qEw1Yz3SoUPaBSg3OoAjA8Tnaqq+xBB4fxe0mxHBNBJgZCIynZfJQegq0qc45yTFya9jGzFmjQscAsUBJAOQCSM4BAP0qtwfRYx94dnHhviGgd757b/WlwP6Pi0heyj0g5C6FwD5gYwDS7B4/o+I/wBVH1ye4vXz6dfWl2DW4uR8M2ubtIjIZNLQxmXLPrK9tjVjJx5gbZrV1r7ZixuCDeskDLVgKAi3Nir9RQFHd8j2UpzJBGT56QD913qrhF7G0cTWirKTt4lNzJyPF2WIY1VR+VQAP08aThGS5WTh8TVoVFUg8/v49Tm3Db+fhtyHXOAe8vg6eIPr6+BrzLSw9T1mfcKVHi2Db3WvWL9fNHfeE8RjuIUmiOUcZH+B9QdvpXpxkpK6PhK1KVKbhLVEurGYoBQCgFAKAUAoCp5kvuyhO+Cdvpjc/bNZ1JcsTrwVHtayWyzOQ8j8PbiF5LeOO7q0Qg+CLt+v7mq0o7m2OrXlyr0v3r8jttpbhFAArY84z0AoBQCgFAKA4xxi0PvF7kgYmbcn+I6hv8jis5vM6qK9nM8GzAQOdwdupO/0GTWV3extZWubt7P7fs4pwM4Olh9VOeu+f8q2ps5ayzRslvLkYNXkjE5tyZwKa5g4e4EUcdvPLL2gJMrHtJF0adIAU537xziuutUjGUlu0l9iqJXDeZL73a3mlnQ+9XPui4hAEZ7eRTLnO50xlQDtkrnO+UqUOZxS0V/ohcmycyXEdxLZvIuoXMESXBQD8O4jaTBGy9qNBUeHfU4PQ07KLippbPLw/H7JuZ73il3HJDadsjyyPNiRAgfRGqsiEONHa6ZAzADoNhvkVUItOdtLevAEDiHMl7CsJuGWMdniWWBVkjScSuh7bOWSMqgGVGzavLa6pQk3y/J9O7vFyzs+PTHiPYSsyK0kgiGhTFLGinASRe8JVYEsreRx0xWbprs7r9r9C5ua9RWCJMlWAoBQCgPjLnY0Bzj2icthlLoNxvWGIpdpDvWh6vB8c8JiVJ+68peD3+BX+xzi5SSazY93HaxfI7MP5H71jhJ3Vj0P9Q4ZRqKovDy/J1iu0+aFAKAUAoBQCgFAc29rl+UhkAO4ibH1GP3rnrvOKPZ4XG1OrU6LzLP2V8MEVlDgdUB+rbn9TW8dDy6zvN+tDdqkyFAKAUAoBQCgNQ5qslSQSYBD/EPUVhVjudmHndWZQtd93KrjB6Y+mAD1rKx0m3ctKfd3cjGon9Bj+ea6KSsjhxDvMlQwBlIOcEYOCQd/UHI+lat2MDxwzhcFrEY4l7OIZJGtsDPU5Zjp8+tVlNyd5MlRbyRHtuXbL3Y26RqYHbVp1sRqzq1KSxIOe9kEb71PaTb5r5hq2TPl1y5Ze7yRSxqYXOuQyOxJYYw7SMdWoYABztgCnayT5rkxg5PlSuzG/KlhNbRw9ijQo2tMM2Q3i4cHVqPic71KrTT5k8yHG2TMz8qWh0jssKsaxaVZgpiRiyoyhsMoZidwepp2s+pFkSIOAW6S9qqHXqZxl2Kh3+JlUnSrEE7geJqHOTVgWRYDc7AdftVUTrkiLdcZt40WSSaNUb4WLAA/LzFHOKV2zWnh6tRuMItta2RnS9jIQhxh/g3+L5ee29TdGfJLPLTXuJFSVPhYUB9oCDxi3DxMD5ftQHFrL/y/F7QjbU7ofkQRj/urhpLlqtd59Rj6na4GnJ7xXzVjuyHYV3Hy59oBQCgFAKAUAoDkvtjiJUjzRh+/7VyYnKUZH0PBEqlKtT3tf7m4+za5EnD7dh/AAfmvdP6g10wd4pni4mDhVkn1/ZtNWMBQCgFAKAUBimm0/PwFTYGqcySSuya1UIAcEHOW2z1Axt4Vz1rnXhlHPqU0KksAQNyBk+Gazirs6JSaVzoSwgR6U6acD7V1rI81u+Z5jhIGKh5kETjVo7wSKgyxGVBOxKkMFPkDjH1qkou2RvhpxjVTnpv3Xyv8DWuUb+OW5m7wyp0RRfmRSqvISvUHU2DnYYxWdNpt/Y7cdSqQhFNX6y2b0We+WnzJ3EJO1u5ISgfsYQyI2NLSy68EhttggAz01GrPNtdDGmuzpwleyk833K3n9jxwzicdtGlq7BWih78uPwwyABgPPSSu3qBUKSXs9EWqYedWXa2vzS93fPP69fjoRLviLiWCMXYMegySlkwQEG7MwbHeZlOjHT50bs9di8KSlTclTzbss/su61r+Je2nFEURRh2ldl1s3TC+Mj+CKfAfbODV77HI6UpXlayvZLv6LqU3G+M+8wmKA47WVYlYNhih7zuMbqukHfqRv4is5S5laO52YegqFTtKv9qvpvol63JvNHDoxbRIqrkPFGrYBIXtFJAPhsvhWk0rL4HPhqklKT7pP6W/JWRXkbXFxO8qxCFWjgLDIUAaTIFyMjWrDG2rBHgKzv7Tk3bodbptUqdKMXK7Tlt32v4PN7fMvH5lt4WSJ5cnRlnY9Og739slh3RWnaRTs2cccJVqR54x10X3+CK9eMo9676xojQxqSe6pA1SSHz3aNAPMGq865mzZ4eSoxjbNu9ut9F8Fd/ElrzJBAkSyTdozrqZzsNOMlyPyg+C+oqe0jHJsyWEq1byhHeyXf0XhuyT/S/ayskQBjRMyOf4mAKoo8Tg5J8NvOrqV3loYzpKEE5avRd3V/HQ5Jfrr4zZqPys8h9Bvg/9tc9LOo33nsYx8uFpw6R8jucPwj5V1HgnugFAKAUAoBQCgND9p3DS8OoDdd/t/lWGIp89N22zPV4Nilh8XFy91+y/B/uxRexnjYQyWbnx1xeoPxL9Ov3rHCVeZcrPQ4/w90pdrFZaP8eR1mu0+aFAKAUAoDFcSYHqalAiGpII11GGUqw2P+sj1BqHFSVmWjJxd0ax7o8dwitupzg+BGk7+hzjasacOSaR1VJ89NtGw8uSsh7Ft13MZ8hnOn9dq6JLc4y/qhJU8Z4no7ifFjJPkP8AGs6k+XJG9GlzZvQi8o20SK4RMNnLMdy2olup36561FK1i+KlKU7yZ94lw6GS5VtUiSBcOyPp1JkkK3y33GCM9amUU5X3Jp4icaXJZNXurq9n3fnYmScCt2KlowQqFFU/CFbcnT0JPmd6ns4vYqsXWje0tXdvf13GJOWLYFD2eQiFFUklcMRliD8TbDc5qOzj0J/m1rP2tXe/rbuI/wD4Ptu+AJFV0CMqyMBhQQD1znBPj+tR2MS/+4Vsm7XW9lfMzDlSzAwIVXpupIPdGNiDkZGx/i8c1PZQ6Efz8T/zfr1l02LKazRggI2QhlA6Ar0+lXsjmU5K/fqVlvynaKrDsVYsGBZhltMhJK58AM4GOgqipQ6HTLiGIbT52rWeWl13ffqev/D1qCSYwcx9lhtwEJJbGfFiclupwN9qns49CjxlbL2nrf4/rboYrTle0Ry/ZhmJY97oA35Ao20DwGNuvXeoVKK2Lzx9eStzW007t+t3uZoOWrVShEYwilVU7jvYBYg9WwAuTuBtRUorYrLG1pXvLV3+X438TU5bcQXUrQoIoQrKVwQqsoRdYB2yVDdOgVT+asPdk2j1LuvShGbu7p3yu1m7PfJtWv39DV/Z1CbviE15juA9nF/cXqfrgfc1rRjZHHxCtzSsvVvN3O1qNq2PNPtAKAUAoBQCgFAQuK2YljKnyoDhHMnDpLO4EkeV0tqVh4MD/KvMr0nSlzx0PuOFY+njaH8ev7yVvFetfmdc5G5uS+iwcLOgAkTz2+Jf7J/SuyhWVRd583xThk8HUyzg9H+H3/c2Znrc8s89qKA9hqA+0BAu3y3yqyIAPnUAjXOasgYDvjPhVrAIcYI6jpQE2+4qqID1Y9F/c+lYVJchrSpubNdRHkYkAsx3OB/rArmScmdrlGCsXFjbtbxySyddPw/Lpn1JreEeVXZyzn2jSRqMt4zTPqOcqC3z3P26eHhWMr7nXBJLI6LbABFA6aRj5YrqPOeploQKAUAoCv4hfBAc0Bzrmr2g9g2iNdbkZ64A+fj9Kyq1lTPSwXDZ4pXTsjn1z7ReJdrrE4QD8ioNH/dkn55rJYhvM7ZcJhB8rZtHKftml7ZY75I9B27RAQQfAsCxBHyx1rRVN2cFTBK/LHXvHPvMz3svuVqcltpnHwon8AI6k+P288Vzm7nQ1HDU3Hff11e3RHReReArbQIoGMDA/wBeddCVjyZycndm00KigFAKAUAoBQCgFAa1zVy8s6HYZo0mrMvTqSpyU4uzWjOLcSs5rGYOhZdJyrDqv+VeZVw8qb5on2mB4vSxlN0a6V3qtn4eW2xt9n7VFMX46nWB1TcOfQflPodq6qeIy9tZniYvhFqn/byvF9dvP7mscf8AaVeOMQEQKfHGp/u2w+g+tR/Jvoiz4K6aTnLUw8M9rfEIMdoY5x460wfumP5VaNVswrYCEFe52TkTnOHiMHaLhJE2ljJyVPmPNT4H5+VbRlc86tRdN9xY5/WtTAkx7jPhVWwQrricSjY6z6dPvWUqqibww8pdxFs7oODtgjqPTwrSnUU0Vq0nTdiJd3+kgLuR4eH1pUrKPiTSoyn4ECWbqzHLGuNtyd2dyioqyLmz41FDGFRWdjuxxgaj6nfHh0rZTjFWRzSpTnK7yKrit/LMcHoSAEXpnw9SahyclkTGEabzJFjy+2sGUadYA2O/c33xtuMCpjT6iVZW9k3FEAAAGABgD0FbHIeqAUAoDzIdjQGg85XpUNjwGf0pJ2Vy9OPNNR6tL5nGpjqJdt2Y5Jrw51HKTbP1DD4SnQpRhFaEK8iHXFXpyehy4yjD3rFNfx7gqcH9xXbSllmfMcQoXknDI7n7KbKG5V51RVOV14HV9ALH7kj6VvRyTR5nEHeUZdV9btP7HVkXAwK1OA9UAoBQCgFAKAUAoBQHxulAaDzvw9GGcb1IOMXFqodhjof1rycTU9uyPv8AguEbw6qVHdvMwzQgjGKxjJpnpV8PCUGrFXcQjBrphN3PCxGHi4NFz7M+Mm1uWJOAyffTuV+RGdvQV1OVrSWx4dOm5OVOejWXij9HavAfWuw8Ux3tqJFKsTjHTO31qjSepeMnHQ16WJo9iO74GuOpScT0aVZTXeRHLZypIzsceI8qopNaGjSeqBcKKhK4bsZWsZsrmMnUMjGP1H5frW3ZSMe2h1LBeDykdFX5nfH0BqY0XuUliY7GxcHtYkB0DvDZi3xffy+W1bqPKckpuTzJkqnWh8BnNCE8mZqkgUAoBQHmQbGgOc88MmGGoE46Df8Al0qrktDenSndStkclU5H6V4Mk4uzP1ejUhVgpRd0R7sgDBq9M5sW0lZlLxBemK7qL6ny/EYrLkO/ew3gslvYGSTbt21opG4UDAJ/vdfljzrrprc+dxc1JqK2R0atDkFAKAUAoBQCgFAKAUB8agNR5pgJWpBxfikeJpB65+4rxMV/VZ+mcCd8DT8PyyEy4rFM9KUUsysnjG5rqjI8KvSTuypgzrGAc+Arsksj5ynJqotrHZuEe1DYCUI33Q/qCCftVI4qoveVzsq8FwdTOlNx7nn5fk2i254tnGcOD67j7rmto4ym9cjgq8AxUM4Wl4O33JCcYil/Ony1D+RrdVaUla6POqYHFUs5Qkvh5Eae1A3jII8s/vWU6F84kwxDWU0ZLThxOGPz+X+daU6KjmzKrXcsloXVoNNbMwJvaVWwPfDDl3PoP3pLQIsqoSCaAjT8QiT4pEHzYVVyitWawoVZ+7Fv4Fbc81Wy9HLf3Qf5nArN14I64cLxMv7bePq5q/GPalbxZAKA+raj/wDFP8ap27fuo6VwunD+rP5evwadxD2lXNxkW8UrjzPcT9Ov1NRapLc15sJQzjH4v95/QqTwa+uz+PIQv/LiGB9T4/rWkKKRyV+IOeS8v2WMfs6lCYjwp9eh+dVrYdVM1qbcN4xPCtxlnF7dPD8lXxDkTiAI0wdoPNHX9yD+lcyws0exU47h6mea8fTNg5d9jUkjrJfSBVBBMMe5IBzhn6AeBAB+dddOlyrM+fxmPdeXs5I7XGgUAAAADAA6ADwrY849UAoBQCgFAKAUAoBQCgFAVnFLTWKA5jzZyqz5eMDWOnqPI1z4igqivuezwjis8HPlb9h693f5nObzUmQ4KnyYYP615iptPNH28sbCpTbjJfNFbpLnRGGd22VVBLE+gFdNODb0PFxeIp04N8x0X2eezeYa5rxOzb4YoyQSAertjOD4Y+dd8KfLmfKV8U6mWxf8U9n6t+UN8wP51LjF6oyp4irD3ZM1O+5DdCTHrU/2Wqjw8WdlPiteHpr18itl4VdxdJc+jjP671k8Itjup8emtb/R+QS7vk6CNvkSP3FU/iyWh0LjdOeU0n4p/slpzPxBesUn0lP+dT2VVaNlf52CnrTj9PJGYc+3a7GOf7g/tS1Zf3MjtOHv/EvmvMyL7Q7kf1Vxv6L/AIVP/W6lG+H/APj+v7Pae0G9HwxXG/yH7UtVesh2mAWlP6rzPD878RbpFN9ZcfyAp2dR7sfysHHSnH42/ZFfjnE5OqIP77s3/wBqdhJ6tlXxSlH3IxXruSPC2fEpOsyp/wCmn+I/erLDoynxib0+i82yTFyHNL/xZZ5PQtgfbetFRijjnxCrLr8X5WNk4R7NEXH4aj1IBP3NacqOV1pvf5ZG4cP5LjTGoZqTK5fxcLRFIQAHGxIzv8vGgNK4XzTclbOSQW7rc3D2/ZojLImmV0DgmQhwAmphgYGa3lCK5tciC64JzAOzka5K6hdSW6CNGy/Zk4CoupicKzeOwNUlDPLogT5Oa7NViYzDEoJjwrEtpzkABckjSduu1R2csyT4ebrLTE3bDEwJiwrEtpzqAAXOoFSNPXI6U7OWfcLnl+YInNo0VwgSZmwCjEyBUYlVO2hlK5OR+UjFORq/cD3Z822csixxzBmdmRe62C6ZLJqK6QwAJ05zgUdOSV2LmR+ZbUSCMyYZnMa91tLSLsUVtOGYeIB2wfI1HI7XBb1UCgFAKAUAoBQCgPjLmgIs1kp8KAiScGjYYZQw8iAR+tCU2tCtvRb8NVWitgO1lSL8IIpMkrhFznG2T18MVMYrMmU5S953LdNic7HPT51LKGTAPWqgqeZbxYLeSYoXCDJC4Bx55NXirsGMcKj6lAc/f/OmoIb8FiydvHxqbC5iHLKSHCjbxPgKhpIGE8mxajjfwz9P96iwMMvK8KsgLYLtpX1IUtgfRSfpUqLBbx8mQgY2yOu/SqkmOHgER7IxIZEkJBcEAKACdRDbkEjG3nUtdQW0PLsIPQVUEyPhcQ6KKAlJbqOgFAZAKA+0B4mYhSVGo42GcZPlk9KA1rkTgBtoAJoYlnDSEuuGJWSVnHewDsGA+lXnLmdwVUfAr1VwI48G9lnde1KsYpQ2nEiqShDMNQG5AIycmrOcb/Ig98C4FeQmyDxR4t2n1FJc92YtpxqUZO/2pOalfvYPnAuBXcRstcSYgkuXfEg6XLuy6dtyNYB6dPGkpJ3B54Zy9doLENGv4F1PM+JAe5N2ukDbcjthnp8JqXNZ99gfbPl+7VLZTGmY7+S5f8Qf8OR5GGNt2Ha4x/ZO9Q5p3715eQKTl67XtIHASWH3uR7dI7mMlWnkdNfZlRISFd2KljjUx8BjSa1XzB1euYkUAoBQCgFAKAUAoBQCgNS9oz/hWowSReW7kBSe4kyszbDoBvV46MGo8120Z/pVwrmRWiaBgJMhsKWMWPHVqyVrVSdlnt5kHnmOGGP+kFiDJFot37msAv2jK7Ajq+gqDg53FSpPLwYPXE7RETijWof3eSCMADWytcZbVoBySdOnVjxI8QaXeV+8GbiwWS6lSb3hWbsntGiiDalCrgJIUPZkPq1ZIGDk7VCdo5Nd4InEOHxEXbaX1DiMfZkCTIiPYhyhG4TAlyR5HyFTztaPYgkXjCD3tIkkFst1C0ixxlvwjF+IyowIdRIELAAjY0ve2edvz5EnhLGEtZBe2eF7uRjrVkXszC2cKirph7TAAIAJz4GpcnZ555A+WFtHmw1RM0cV/cJ/w2bTGyy9kMac6NRTHh08qrKWqv0+2YJPCnD3cR7KUCQ3UcitDIW7zZAmkIw+cZHQKMD5m/Z13XqwMnL6osfB9Ebo6yMsuY3Xvdg4JbIA+MqNR8fGom85Z+rgycLjL+6HQyXqXL+9kqwPZkydqXPRomGnRnb4dPSjevTYEbl63RH4dIquJGu7hZGIfPYkTaQ2rpGW7LGdskGplK6kmwdUrnJFAKAUAoBQCgFAKAUBHisYlcusaBz1YKAx+ZAyaAkUAoBQCgFAKAUAoBQCgFAKA8TRBhg1Kdgatx6zSZTbu7gZBJTG+k56kHG4/StEyCwhnJ23OPH9/KoaBJjc+I/WqsHvWf8AaosCLd3AAyTj51ZIHm2uQdgVzjoDUsE21+If6/11qrCJ9VJFAKAUAoBQCgFAKAUAoBQCgFAKAUAoBQCgFAKAUAoBQCgFAKA+N0OKA1VpyJB8h++atuNizY+W9SQYXl8wasgZIYHboNvM1DaBTcTj1kqWxpJA+lNQOHIY2DEjI6Ef66elQoktmx2nEFY4bCnz8DUOJFywqpIoBQCgFAKAUAoBQCgFAKAUAoBQCgFAKAUAoBQCgFAKAUAoBQCgNe4u5DnSDn5fL9OtXWhBisZSz6WOFPwn18vrUsF/DaKvhk+ZqjZJnqAUU/BHLsQy4Yk4IPic4qykDHPy5gAxv3vHOyn5YG360UgeU4XOOoU/+7/L51PMiLFtwy2dAdZG/QDoKiTuSTaqBQCgFAKAUAoBQCgFAKAUAoBQCgFAKAUAoBQCgFAKAUAoBQCgIV7Y6zqU4PjnxqU7EWIR4MzEFnAA37o3/XpU8wsXVVJFAKAUAoBQCgFAKAUAoBQCgFAKAUAoBQCgFAKAUAoBQCgF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33600"/>
            <a:ext cx="6324600" cy="42087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sz="5400" b="1" smtClean="0">
                <a:solidFill>
                  <a:schemeClr val="bg1"/>
                </a:solidFill>
                <a:latin typeface="Bradley Hand ITC" pitchFamily="66" charset="0"/>
              </a:rPr>
              <a:t>CULTURE AND SAFETY </a:t>
            </a:r>
            <a:endParaRPr lang="en-US" sz="54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0722" name="AutoShape 2" descr="data:image/jpeg;base64,/9j/4AAQSkZJRgABAQAAAQABAAD/2wCEAAkGBhQSERUUExQWFRQUFxcYGBcXGBQYGBgXGBQXFxcXHBgYGyYeFxklGhcXHy8gIycpLCwsFx8xNTAqNSYrLCkBCQoKDgwOGg8PGikdHBwpKSkpLCkpKSksKSksKSksKSkpKSwpLCwsKSkpLCkpKSksLCkpKSktKSkpKSkpLCksKf/AABEIALIBGwMBIgACEQEDEQH/xAAcAAABBQEBAQAAAAAAAAAAAAACAAEDBAUGBwj/xAA+EAABAwIDBQYFAgUDAwUAAAABAAIRAyEEEjEFQVFh8BMicYGRoQYyscHh0fEHFCNCUjNicoKSshUXQ1PS/8QAGQEAAwEBAQAAAAAAAAAAAAAAAQIDAAQF/8QAJBEAAgIDAQACAgIDAAAAAAAAAAECEQMSITEEE0FRIjJhcfH/2gAMAwEAAhEDEQA/APQgZupGQgAUlNi5SthtejD7oQxGGX3oGJHQhKWRRvaU1C2StCEppSLuvdFoXYlanagz2v111vQHXr7ckKNsWUPohanlZxCmOYRiOH0UZdCFpS0HYlyjgndGgTAxr4JkTWJxEpg0JA+SkDlkjWCG9fZKfJOH/VIvTUCxNahc0I8x0Qjr0WoaxZNPVC9nipGuRfVag2RBiLKiBTgoUgWRdmOoScxOd6aVqQbI8oTgbk7+ughB66sUKNYRTZOP24JE3/JTuJ1lagbA5OrImtHUeajaeH6Ig/qyzQUxOABuB4EBYeMwwznKHAWsC2NBPutw1p1WJj3EVHARFtYnQf7lKSHTLwRsKhpUyN3jp1581dZSPCevBW9J2JoRjrreiy8R19knM6/dFIFjPco3BJ7lHVd19tE9EnIYvT0qZdZseM28NFCRmc1oMFxIG+wFyOt4Wj/M06Q+YDkSJPG5+pWZoq+kP8k/l/3fqIQupPBiNwPzDmBu5HXgpnY4kEjvH0aPM3PkDosiuMReXAlxE5XARuyjNBjx9UyC0i8asa7jF7GeB69dUPa81n0q780ua8B055a62WGtAgEEmwzaX5BG+qb6n7rMR8Lwqdef7pNIG89dFZ/bk7uuBUjah3+p66hJQNjRFRStdzWUKx11HLj4+37KVuI8uWnX4SDpmggL44eyqdqeXv8AfkmfWnxPXX1Rq/DWXm1EhUvzVFtQ8OvVEah068vXqyZGsuh/3Th6otqHrrRSdobo0HYsl3R65JB54qqXxcmAL9FJ1Qjrr1QoNltr/H2+yI1FSFa/BSCpCzCTudu6/CTTbkow7nokXddadckoSRzZQAeqReevL11QPceXX3WMSE9eiIkbz7FV3VCne4+HPl6rGJ8o4qNzYUZelPV0obDqUxGvXmqVZlzafIforRebqlVF+uCRjosNfcX3/orLKnP9VCxqcAz+6exWWAU1Q9aeqBpTOO/qFVUTbBI6603qB3n4WR1H+6he6N+s3jroJvCTOD+NvjSvh6zOwLQ1hIOYSH2h3dG7WII0nVR7N/iqwOJxOF74MFzHze0Q1wgHwO/iub+JcHXo1iKwmmYIdqHAumTuIBMRyPnhVqopkPcS52dryAQHQb7xYF5b5LNDx8PVsN8e18Vm/lMI0BkiarpLnf4jLA4a2m08MfEfxSLDlq0IePnZ3mubrPzNINhPqr3wAHtwNP8ApOzAvEGGuJzuJcMxAIM6kg66wr+1A3sWOxNJgn/7AKmUASRmIMmB7E7ipKTTo63gTimF8JfFDNoF3ZtydkZfTeZzSSGOzADM0Fru7GuWdAuqrYPPplBm++fX9CuN/hvsoOpPxDBlOIe5wAIADA5waPIzPMFdl2RGsW4k/YfdWas5fOMp1djVAJmeQcPKxhQODm/Mxw13tcbEiIa4k3G4FaX8w0gguMb9Gi3rA81zHxH/ABPw+GGWiBVqbz8ob5lpLzB8PHeGq9BrGXht4XC1H3yZG8akgkR/g3vbxrBuVer7LAYTmfIgkiBAkbvA3XmT/wCL7zVY6Gtoh0mnTu4g8cxBcQRpYWFjafRvg/4oZj6T6rW5Rnc0NMyGiIDwf7ouYtDgLxJQqoJEFPDFw7oNrSSWj3MG6tMwLgLkD1drPHlzWv2REAaA+cXsb+/rOqp4w65bkTOsSN09eSK6xNUlZFTpNBuD9B7X99yhx3xDhKIyVa1Kk4Xy5hnHPKJdv3jeszH7SbRy9s8U2OnvODjpoAG96SJjw8jS2d8S7NrPBoUTVe6Zc2iRcXOapUyg8Zk70zSRoW2a+D2pTqgOpVGVA4TYx4y095h/5acSrow9pLgBu3j1MT7Ktiexa5tTJ2ZBFw1s/wDEljw4zwIcBwU+Pw4qU2vpkAPAIdaCSJbMDgdeSWx3BIix+1aOFjtagLzoxtNz35TacjXGG63PuiwlVlVmZj6gB+UPYWbpjvNkj31nisHAVaeDmlUcaldjA9z3zcOJIcXa1CeDQWtyxM636oqPIdmDRBcHGJaQQB3S0uymSCZ0MDVC6Y2ia4WhiO8ROWN7tbchYRxJ3aKviPiCmwhrA+pr8sybw4taGmbXuRKW0sG2vSL2Py57OOoGUnPpwykTwWfhcDUwtMCq4OJzdo9jL1ZDsozaiLW0seKZ1QMcG3TOipskBzTma6ADe06TN4Jte4PirRt4WveJ3rA2Vi3ElroyZR3Qe0cDcOzObPeNpGl9Vq5nwCdwuYc3iZva5i3ik1sM46stMfG/hy3e/wB0NV0k/n0VYP5i/p+N/ulmPCUdSVkjvb7pF3XXgo31p3epG7qUwf16eqDCgp606/KNr46KANHRRFgj8ylGGB8fQqtVdc6K6GAKBzuSVoZE7QmBGiPRIEenhG5MkKyNpvvUdap1yU2Uc+jvUFVvBUXCTI3nf9/0ULxuvfzROPKPbw8LSqeK04xJcAJ4RbQxex1J3qiItNsGtsYYluRzM7eLrBv+8Oj5ha7Z+q5jHfwlw1OoKpFTS7BBYDJJIJElukEnkYWvs344fTqhj++zgdW8gdbDj7Ltm1GV2NcDLXXaR9QeO6DzBG5aaaLYJQv9nE03VjAosaWgWGaJgWEwbmBu3qyNl1cVSfRc5zW1GvY9wLXZWkkFodlGfgSdLi5CHaWzKlPH4dpY00qxcO0DnjvBjnZXMmCTEi/HhbrTTZQGYEMaC0O3NucgPAGS37qKid8s/OAbD2CzDUhSZJa3eYEknMSY3lxJ81cxGz2vEGQeIiePn581YDk4T2cr76ef/HlN+HbTIux78rjoLi0zYRc31jlbzP4f+GqeMxDi+rDWNa4gkOe/OTBLjAkvN7EyYX0Nj8CytTdTqNDmPEEEA9HevPcB8Ku2e+o2A5lR/wDTfEHLAIDnf5AzbxhCbclz0pgjFOqM/wD9vcFTpd5rnR3i9zpPp8sX4ea3PgfZ9HDVHdiYpVw0sFsswTawkkEEHUiNYJUrMeykGMe91WoRBIYTLg0kkMbJExoCfFZuL2pVe1jshY0FjgDla/5xlDgCQwzeATE3UYOR1yV8PRoWPicG9hzNuByMxzHW82Rt21AvAPXOULtpl1gHHwa4/RdEYtHmzknwrYrAUcXT7Ku0PaLiTB0jM1wMzEgxy1lc1s/4aqYE1abXTRdBpVjDnCWkFrhoS0hpA0dPjHRVLEuy5QJ1Dgc2sgWy/U/+V/CYs1AWxA0JIHC4jQ63Jty3LTQ+HJqznKmOa5zQ1vamnm/qVG08rHFsk5yWxaBDG7xcLT+Gaxq0agqCAXmABoC0Exw70kHzWkzZOHpAuFNjRrMSZPj4aDyUb9tU22aCfp9ygov8FcmWFFCo4ANFYQ5vyvMBzdCYdpBiYuOOip0/h17y57qnaMPeY6qXjKdJ7P5SYm9hvCv1tsl1soLeYB/8iR7cVSxpqVQO/lAvl4+Ji0E7mjwOoosbZyr5Kh47LOAbTo0wwPLoMzOVskk6gTqTe+qI45mnzBtsty2N3zACd2/2Wa1hGonwv+etE7MSNw/XTgQnWJEpfIk3ZPU2m8Wp0sjeAAjfubu32UTcW91nZRyIB+slM2qDoevRTNBIjX9v3VFjS/BF5pN9ZJQYQPm4+f385VttTmVnU6cfkn6lSFx3/bh16oOAVlLva2118OuCkaZ0VGm+8ddaK1Tdfr1UMkC8MllkM666unB6/bq6Q0/fr90i3yXOXG63KB9G+5WAPr91Ve2/X2QYUy1HUJ2jw/CGY6/VAT7dblaKEkO53Ph+EBfJ5BIuvr11KDML/uqJEWyHEOAl24XnkLzr4rm/iDbj4o08M5jmVCW1HNc5j2uJGYhzu61sWzkGxjRdDjagawu4Aa8TYT6z6+C85xhYZp0wGmoTwFp3lvyt0G+880VDYaGdYZba7f7Oo+JHg4Si/EZO2DgC5rg45Q7QubqcsE6jXmsbZPxmcG+RL6Bu9p0BJu4W13yNRxKlwP8ADVhpRUq1G5xBymJtYwRI87303IcX/C/DtZfFVgN0imYi+mUcrp1KKWrdgljy5JbpUen0MZTq0w8EQQHAmNDoQ7Qjn5W0XK/xF26ylgMTmP8AqFtNo4uL+G+GtcY/281T2RserQwwpGp21JpcWknsntabxluOP9zbeCL4k+HRiqNPK0uax2YzmMnLEls6wc0WmeISxUW+Mae8VTR1+wtrsq4ek9pzB1NpkXm0G/GQZ5grQp4gEa/quF2Hs52FDnMqF1N1zQIaf6hIGZjm3BOhbcOMaECdeviIBJD2by4WFhMnL5TofvNpN8ZSpRirR03aCJm3NVMTi2kEEBwIvOkLmavxBSaL1W5hFxUzk+LQZ03Gyt7BoDEE1H5ywEZGuEMcYnPGhi3p6HWusRZLdIz3/DLzUz4ciDcZ80MnUB39w65rXpfDGctdXcXlsd0d1gOswLk7pJ4810AahJSf5On7JVRDRwLGjutaPK6lDeG7gqWM2oGWmTy6+6yMRtJ7tDHv7aeyooSkcsskYm9UxLW6kfX1Aus1+06TJyktuSQAyJP+0nfyhZJpk6kqPs4069/BUWL9kZfIf4Qtr7QfVc0tbZkwJ1JIkxBgwPT2oiud/OdyuFqjrUw4Qf0P4VlFJcOaU3J2wsPWvrPWltytNxAO8dclQGGAOpHvvR9kRuJ9PubflYCLjyCfx10UJpToZj3Q0xOsjxHte3urLXQP20QspRUODPl1+FJTYRblxI8bq/TbJ1i/Lr9kQonhPPozx3rbGWMo3PL14+25SBl/z+fBXHYc8Y1t0eB1RdjolcxvrKbaU9cJnz1t0LDGnh+FMKE7/p49eSPJe33663KU5WUjCgWEx9eHDzUnXLemPVuUeSIHrkuU6UA82twVN1Uz+Srxb1Co1JlZoYsj0UYN/wAemiIt661Sb4T78U8RJABl7cet3huQupTr0fDepw1DW9OuvZWJNlKrhw4FpuCLidRIO7S8X3LznafwbjaeKFWlRdXowBILQcmYkGJsRaxG8xa69PpUMxDd2rtdOvoVtUmRAjdzsFt9QxgpO2eU7X+LxhX06VZlRj6jczQRTjUgAuzQ0EgiTbjAur2y3PxtJ1Rj6YaczQJzuLm6tmwF7G2/VaH8Uv4fHHsZUowa1EEBpMB7HGSATo4HST/ceS5P4C+EcdhBUbVaKTXuBDXOBIs4Eww6kZdSNApNWuHb9zXp1dPbmVpzZQGyHTMAB4bBzQBMxf8AxWX/AA6wRwlbFOfWaW16mZtFroc2S9zS7tHNAcWuYZ4RdbeE2E0VO0cS99tbNsCAcosSJMEyRJuugobHpVADVpMqEaF7WuInmRZNpRN5lPw5DbWNDqpZhH0y8EFxBZU7ARBcRTLm3JIa10AE6ENVPCgUm1HGoarnuY0ueXVXkgFpa0zDRpdsC9o3ejnA02U8rGNY0f2sAaI00bEHmuY2jhgKmYtaXG2bKJkb5jeO9PNK1fgXl0j/ACVmaG5WtG8CSBAvEnQaZpsPuu02BTyYemDc5RPibn6rka7wIJGhnhMDjou4oNAaBwA+iF9o5cXW2SlyzNrY7KQ1sSQT7x/+vRaDisDbP+v/ANH3/P1VYK2UyOolPUyd6lpEjT6fooXddb1Kw8R7rpPPoq1Nq0A/szVaKkfJDi6OOUCY56JqG0aL6nZteDUAzZS1zTlBguhwEiTu9lSxTnnabAxzWn+UN3sL2x2xzAAPZvi87tDMroaDXENNQNLxMkaToS2ZLQRum0xJWsOpU7Lx9z9ut/Njhp1V9r2wTmblHzHMCAeZFh5wk2m0xBHe0gi/hFj5IbG0M8YXkiOH8vZXm0ROo4a79fpuTtpjUERxsfxpdbYOhVawj9+rq3TZbTrh6hVKVEfzTja9GkJtB/q1reK1GUonrf4JJMpGJAMIOfl4qRtEt3+HurTKW6LqAYj+uaWXSm2pM/5PeyIi3yTM790JGyyiLKUonrz8lO5vX3TCFNsdRI+znr0snLVIIn8/hJ56lBjJIiyc4SHXrqncmhTGAd16KlWEONvYforzvToqs4ibiecD9EGwpCB65+aZv0Tj6dXUtKnb8p4kpoAP6uk4+X2CJwuo6tQWB0LmieEm94tOnmFYiX9n4eGybF1/DgPRXA6P3QNdu3oa1bKOfV1JuzpSpEpKwNotmqet2trrSw2I+beb70+HwsGXXP7+6aLrosltxGcMIWtk7+MLXwQho63KjtLEd4N3b7/lXsG7uhFu0CKqVEzhIjjb2XP7Roz7A8jq3XiJH/auhBWbtGmA4zYPbE8wSR53cR4JUx5K1Ry9fQgfXl+oXb0nS0HcfBcVUFzb7eP0W1sTbFgx/wDaLHiFn6RxOnRuELntuf67eGX6R+q6BtSdFi7cp99p3mRz0bH0T4/R839SkAD1vTtbfr9UzdNOXW6FO1kjrf8AZW2RyqLMGvSrfz4rtpOdTbQ7Ed6i1xcaueQ1zx3d0mNNNJ2RtCqIDcO+SQJc+gGtkwS7LULiBr3W3jzE9NnK3upg0pdh1EoP2ORXJptHZYkEYhukOaIFQNi7nsmm7/pdqDMOJ2WXvxLK1Oo+lVy9m6n2YhgpNb2d4dTc14c4OmO8CCCIW2xsajRQOfGIEmGig9ziTA/1GQSJiwDr8CeKWx9SlS2Kx9XEGrSac76RDnAOJDKFGC12oIqNcJsZE8EFCkaWJqUKbSKdcGu1zYApEuy1wRuzOLajLXc5+4FT1tsZqzGU3MbLshZVoYkPzljntIMtygtBMOABDXQ6QQLmHrsGfvF7g8tccj5c9urWhrZcGj/EGLyScy1mopP2awV3Thg6k3D02U/6dN7RD6uamGm7e6afIgxKq4SjWpOoCtTe+hGIAABrGkTWa7DCoGBxdlo5mZ+8Gm03zLbZteiQ1wqNLXAlsEmQ1wDiGgTDXGDIsbGNFfjklbHUTlqlKtTFmVThji5yNk1W4U0Y+UHP2X8z3iwd4UzEAS1THBCpia7IrU6dTDUmtqN7WnDm1a+Y0yYLSM7DuBO4iSd3+ep58mduaYyzviQ3k4iSG6kXAUNbE1ZLWUTrao99Ps/+UNeah/45RMRLdUtj0ZmysZVrEsqtLH4Z5bUc2W06z8gLHNg3YWPFQsPyuLG3i+1HUJYagGDLqbkk6uJMucY3k/oLBSuCUaiI9W0TQjIQuWMR5Y6JPv5JpREpAJGFIjc3r2VJ7b/utFxACo1AJKUYnpDh11dTBnBR06cXRZlWJCQDtTp119VQ2qXChULfmyHxAPzHyaSY5eKvP/X8ITyTrhJnB0PjHF0md17ajRH+qJI/6swJB3TOilwn8Rg9+XEMyWHfZmLOYLbnzE71s7U+DqVfSaTiDBbEAn/aREX3R5Lksf8AAdeie4DVB1czLP8A2kyOr8LpQZFymj0PZWPbU71NzXtOhaQR7Lb3SvIqGy6lI5msrUqkXc3MD55bG0Wv+ljEfFeKYIOIdJ0nI87tbAt80ksdvhXHmpfyO8qi5cXANGriQAON9APNV2/HGBpAtOJpGI+QmpfTVgInzXlG1toVKxBqOfVJ0Di4x4A2b5blXwHwjUrP+UAm93S4CQPLdbfdH6gfdXUj1LE/xSof/DTq1Tus1g9yXerVh4/4uxOIcMrRTaIIYBmOYEODi4/MQRb5RvINop4f4ONmkhrRqBdx8yBHoVv4fANpgNYIAjh1PP3W1jER5py4HWbJnjfxnknY8hwsTbd9UTteuv2Rt1+vWnQUW1YUi5Sxr9x8oCeviC90u66v+FGGdXU1MCetFk68KdY7R1CNrrfv0VI1kIo6sg5FFEKk3w9/1UmTrrq6BvWn7Kw15339Uuw+oAuquO2aypnD80Pp9mQHZYGbOC0gS18753CyugIsiKkajPfsoPY5tR7nueGg1CGNeCwl1NwyNAa9ryXggaklBjdktcKUPc00iY3hwcAHB4PzBxh264niDo1DERvIA01Oiz/iHbLcNhalVmVz2CYdIDrxHGLptq6xseKWSSjH1keM+HadZuRxplgblA7KlmpnMXF1J7YNJxsLTGQEXknbzb1gfDu3DjMGKhy06xzwG78rjEzq0xC1dn4sVGNcP7hPgtdq0bJjlik4S9Rkf+mtbVdRbi2te6uMW2iW0y8EvzvBGYOqUi6SCILf8iGwt2jjmF76bXgvp5c4E93MO7O4SLjldcx8VbC/msSzs39licPhzVoVP8ahrAAO/wAqZDS1wIIhxUWy/jN1TA4vGOo9nWwzSypScTAqUGuc4SLhsv33F9YvmKdkevohhUn7RIxbMOA2H0KlbNJmW1aVNoAm7TnJmdw4qlsna2JrYeniOypFtSiXimHva8vyywAuGUNcbXNpBJ1AVjGwmKw2fE4Y3EOxDHUjh8jnNc3L/TqHLTfma57HtLw8FzSYy6A2VnBbVqvxDqbqJFLIXNqltSkcwc0FhZVALrOzZ22tBAtKsPC22u0uc0OBLMuZoN25wS2eEgSPBSlU8FhyK2Jcf7qlODybhqQ9nF/qrsJGOiKoqZstB5sqLtSgmZloNn8pnWUjGpw3rd7qqZGSIMs9dSgII66upwPRM5nVr9fZNZJorZOjHql59eamcOuuuSirNOUxrlMczFt61i6mcxkjO7V1zv3WGu4QPJYmOrBzoFNrnGAJHEtFzuEndzW245GNa8gWEHRrgP7muNoIMxMgajesbE1x2rMgzd7RuWwDXGTLgBeBciecJNnZ6kIx1SDfhxTa0MZu+YAX4nx3+fJPsukbuNpJEAmAASI+pnnykz7RxDmiWtMx3ZyGXScoGUm5NpMDmdCFJwYGsmSAGyeIaBrv/KMJN9Zz/IaUaRbgD9EDXDj119U3aKLteGn0TtnATkz1uT0zp11uUIqcOuiFPQcOuQSFEWmAnr9fNS0zHX481EyrzUzPT6pSiJu0GistZ11uVelSv+FdYUtlELLzSlGU4YjYaBBTp8sIXkArWEgxc5czYzNcHAcYNx6Lz341+EqBbVxVKo41S5rjSIaT3nBpgDvQJnfovSZ9VSxWADxD2tI4x9/wj7w6Pi/Jn8bIskP+o8v+GtlNY1uJFQdsRUa2kGglshzM5M92xJgi/hdembEomnRY11yBf6+iio7JYz5WtF9I8/0V5mKj+0ACLz67teXNOqiqQnzPk5PlZfsmNT2bTFc14PauYKZcXuIyA5g3LOUCZOkySd6Ohs2kx1VzWgGuQ6rqQ8huSS02ktsY13yk3GNPHeNB1uUzcQOKRyIpEGG2NQplpZSY11MEMIF2AiMrSbhsR3dE1XY1E0BhzTb2OUNFOO6ACC2IILYIBBBkESFdLkLn7kLHoqjZdINe0sDhUEPzk1M7YIyuNQuLhBNja5tcqPZ+yaND/TYG2yzL3ENFwwF7iWsG5ogDgrma6TgtZqImgCeZk3JkwG7zYQBYQOVyiBSlIHqySxgHqpH1P1V0qAUx7n6rRXRZFhjUZEdeydnJIuTpiMgbTm6d4jrVSgcEJHXunQjRA9ij0v11z5qdw8VUxuHD6VSmCWl7HMDhPdzMLQ4cSLGOSDFogpOaKG4iCbEiZJMhsGJBmNBK4vFYgfzNNtH+o2/92YNMgZrk3gwAGzbcDbKxGycfg8jsSz+bw9NoaKfaVHUWgOHedSlt40Lw5si6g2n8fmrSqsNWjhmjN2VCjhmYkucIDQ57jlZruYIE+CyRTbh0209usa6m59bCns75O3BrAlrm2p5AHESDcydAOI0tpB4kGRaDrMi3kePNed7Nq1cRRAqU6bOzJIeyiGPcHASHZQ0EAjWL5rkwF1GxMKWU2tBkAWm1iZt5nw+iqkjmyNs6CnVAmCdOjdHTcTfdzVOnScd/pPnoZstTCYV5EBpm1zbj1ZZ0TSZLT876/TerDGmRznqVYw+z37x159eKvM2cd5Um0XjF/kpsaevwrlCkf0VmlgwOKsBgG6FOyupE2n16KZoTIo0+iFj0EAnJQogCmswJCbJ1+UaSwSMM6661ReKOUgLLAA7OVDU2YwzI14GI00G6wA9uKt5U9lmzUZ52S2ImN272Hp5CE52SJnmPaI18B78VehOgGiA04663oHddeqnqDoyoMhQYyGGqN4lINRblgkQEJBE4BC5yBhOCClTkX4n6lO52/giw85fX6lNEWXgdMJ8qBh4I2ustEViBhO4JiQnDU6FAeyygPXRVkhRObHshJmSK5aQZ37uKo4z4eoVCS6gyTqQ3K4+JbE66labfp1CIM49cFMajHpfDdAaUm+cmPU8Vbp7KptECmwDk1v1V1wjoIRK24NERswTRo1o8AB+VK2lwEeHVkYYU/Z3TN/syihNpcuvsiypoSIQsah4RAKMpwFrAEWp0wHNFkQGGa7ropwnJ4IWuTAHA66KcCU2ZNBWMGAnIQgFESsahwepSlMNExQYUgifRMShCaepQsNDuTQkhjzWDQiU2ZMUwQsInICUbggcetULMASpsCZYCOLvZxCgMA3Ku7Nof0x4v/wDN108H0WfhF2YuYHp4o6dISLDU7hwSSQiIw3UxGg6CbsxAsN25JJUFJBTHAeihLBOgSSSyMgcg4bk2UTp1CSSmMhVWC1gk9g4DRJJBf2G/BI0XKQH0SSTCoGEzRokklQzI6urUI+YjmUklmYkiyakevMp0ky8CgHnu9cUxNkkkUZ+ktM29PqU7jdJJAAzz16JnG/XFJJZDAscY1SDze/UpJJWFeDhxQNcYKSSxhU3GdU9Rx48UkljEOcxqd6AVDOp9UklggB547is/F4l1u87fvPNJJSkFelyi7vN8P0XS0hAAFgkkq4PWJm8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://www.culture-advantage.com/etraining/courses/course_id33/image/postcard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4286250" cy="2705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76800" y="20574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Mortal values.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Influence of the environment.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Responsibilities </a:t>
            </a:r>
            <a:endParaRPr lang="en-US" sz="3200" dirty="0"/>
          </a:p>
        </p:txBody>
      </p:sp>
      <p:pic>
        <p:nvPicPr>
          <p:cNvPr id="30726" name="Picture 6" descr="https://encrypted-tbn3.gstatic.com/images?q=tbn:ANd9GcSUjWZ5aKLW6N5ZBjNpHndGKCJ_qItM5p94H5WCmrmWQkJjVf1kV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92656"/>
            <a:ext cx="3352800" cy="2223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sz="7200" b="1" smtClean="0">
                <a:solidFill>
                  <a:schemeClr val="bg1"/>
                </a:solidFill>
                <a:latin typeface="Bradley Hand ITC" pitchFamily="66" charset="0"/>
              </a:rPr>
              <a:t>COLLABORATION</a:t>
            </a:r>
            <a:r>
              <a:rPr sz="720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endParaRPr lang="en-US" sz="72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1746" name="AutoShape 2" descr="data:image/jpeg;base64,/9j/4AAQSkZJRgABAQAAAQABAAD/2wCEAAkGBxQREhUSEhMUEhQVFBQYFBQUFBQYFRIbFhUXGRYXFxYcHCggGCAlHBkXITEiJSkrLi4uGB8zODMsNygtLisBCgoKDg0OGxAQGywkICYsLDYwLCwsLCwsLC0sLywsLywsLCwsLCwsLCwsLCwsLCwsLCwsLCwsLCwsLCwsLCwsLP/AABEIAMEBBQMBEQACEQEDEQH/xAAbAAEAAgMBAQAAAAAAAAAAAAAABQYBAwQCB//EAEEQAAIBAgIGBwUECQMFAAAAAAABAgMRBAUGEiExQVETImFxgZGhMlJysdFCYsHwBxQjM0OCorLhFpLCFSRzk9L/xAAaAQEAAgMBAAAAAAAAAAAAAAAAAwQBAgUG/8QANBEBAAIBAgMECAUFAQEAAAAAAAECAwQREiExBSJBURNhcYGRsdHwMkKhweEUIzNS8RVy/9oADAMBAAIRAxEAPwD64GAAAAAAAAAAAAAAAAAAAAAAAAAAAAAAAAAAAAAAAAAAAAAAAAAAAAAAAAAAAAAAAAAAAAAAAAAAAAAAAAAAAAADViMVCmr1JxgvvSS+Zra1a9Zb0x3vyrEz7EZW0nwsf4qfwxnL1SsRTqcUeK3Xs7U2/L8ZiGpaXYX35f8Arn9DX+rxef6N/wDy9T5R8YddDSDDT3VoL4m4/wB1jeM+Oekob6HUU60n3c/kkYTUleLTXNNNeZLE79FWYmJ2lkywAAAADEpJbW0u/YByzzOit9WHhJP5BpOSkeLTLPaC/ieUZ/QNfTU8yGe0H/Et3xkvwBGanm66OLpz9mcZd0lfyDeLVnpLeGzAAAAAAAAAAAAAAAAABXc20upUrxprpprk7QX83Hw8yrk1da8q83U0/ZeTJzv3Y/X4fVVsdpNiKuzpOjXKn1f6va9SlfU5LeO3sdfF2dp8f5d59fP+ERKTbu3d83tb8SHquxG0bQwYAABtw+JnTd6c5QfOMmvO282raa9J2a3x0vG14ifanMDphXhsnq1V95Wl/uX4plimryR15ufl7KwX/D3fl8FpynSWjXtG/Rzf2Z22/DLc/mXMeppfl0lyNR2fmw8+secfumWWFBFY7PqdPZF68uUdy72EN81Y6IHF59WnulqLlHY/PeFe2a0o2c3J3k23zbbYRTO/V5AAAAHXhsxq0/ZqSS5N3Xk9gb1yWr0lMYPSfhVh/ND/AOX9QmrqP9oTmEx1Or7E1Ls3Nd6e0LFb1t0l0BsAAAAAAAAAAADRjsbCjBzqSUYrnvb5JcX2Gt71pG9kuLDfLbhpG8qFn+k08ReEL06XK/Wn8T5dnzObm1M35Ryh6LR9nUw963O36R7PqgCq6IAAAAAAABy4rHRhs3vkiStJlXy6muPl1nydWF0urbKeInKVPclH2o/F73jdl7FlmvKecPO63S+lmbV5T5R0/j75JqnVjNKUGnF7rO5biYno4FqzWdpjZ6MtQAAAAAAADMZNO6dmtzW9ATeX6RThZVF0kef21+D/ADtCemeY681lwmLhVjrQldeq7GuAWq2i0bw3BsAAAAAAAAcebZlDD03Un3Rit83wSI8mSMdd5T6fT3z34K/8fNM0zKpiJ69R/DFezBckvx4nJyZLZJ3l6rT6emCnDT/rjI04ZAAAAGAAAR2Y4/V6kd/F8ibHj35yo6nU8Pcr1Q9/PmTuZvLAHdleZSoS2bYv2o8+1cmb0vNZVtRpq5o59fNc8NiI1IqcXdP82ZdiYmN4cHJS1LcNuraZaAAAAAAAAADfg8XOlLWg7Pjya5NcQ2raazvC45Vmsa692a3x/Fc0F3Hki7vCQAAAAADE5qKbbskm23uSW9iZ25sxEzO0PmOkWbPE1XJX1I7Ka7OL73v8jj58vpLb+D1mi0safHt4z1+/UiyFbAAAAAAAAOLMsXqKy9p+i5kmOm8quqz+jrtHWUGyy5DAAABJ5HmXQztL2JPrfdfvfUlx34Z9Snq9N6Wu8dY+9lzTLjggAAAAAAAAAB7o1XCSlF2a2prgGYmYneF0ybNFXjt2TXtLn2rs+QXsWTjj1pAJAAAAAVDTvNbJYeL3pSqd32Y+O/wXMo6zL+SPe7fZOm3mc1vd+8qWc93QAAAAAAADzOVk29yMxG7EzERvKt4is5ycnx/KLdY2jZwsl5vabS1mWgAAAALNovmF10MntSvDu4rw/O4s4b/llyO0MG0+kjx6rAWHMAAAAAAAAAADbhcRKnJTi7NevY+wM1tNZ3hesvxirQU48d6918UHQpaLRvDoDYAAYnJJNvYkm2+SW8TOzMRMztD5LmGLdarOq/tyb7lwXgrLwOJe3FabPZ4cUYscUjwhzmiQAAAAAAAAj84rWio+98kS4o57qWtybU4fNClhywAAAAAN+BxHR1Iz91q/dx9Lm1bcM7os2P0lJr5r+mX3mgAAAAAAAAAAATOjGM1Kuo/Zns7pLd9PIJ8Ftrbea3BcAAEJpli+jw0kt9RqC8dsv6U/Mr6q/Djn1uh2Zi49REz4c/p+r5ucl6gA2YWg6k4wjtlOSiu9uxtWN52hre0UrNp6Q6M2y6WGqypTs3G21bpJq6aM5KTS3DLTBmrmpF6+KQ0e0bni4VJRkoallFtbJS3tPlZW80SYcE5ImVfVa2untWJjff5Iujg5Sqqjum6mp3PW1X5EUVmbcK1bJWKcfhtusU9G8LSbjWxsVJO0oxik0+67foWfQY68rXc+NbnvG+PFy+/Yhs4wlGm4uhX6aMr3vFxlC1t/O9/QhyVrH4Z3W8GTLff0leGfmjiJYQGaVNao+zZ9S1jjarj6u/Fln1OQ3VndkmWyxVenQi9V1JW1mr6qSbk7cbJN27DNY3nZra3DG7TmOF6GrUpayl0dScNZKylqyavbhuExtOzMTvG7qxuS1KWHo4mWr0dfW1bPrR1W/aXak2rXMzWYiJaxeJtMeSWyXQ6Vah+s169PCUW0oTqK+vd2vbWjZX3bdvqbRj3jeZ2aWy7TwxG8onP8lng6vRzcZqUVOFSDvCpGW6Sfga2rwzs3peLRujTVuu2Q19ehB8UtV/y7F6WLuKd6w89rKcGafj8UgSKzMVdpdoEjn+XLD1dSLbTipK+/bdW2b9qCTJThttDrxeUwoYbXq36adtRXtqbnu47N/fYNrY4rTeerVg9H5zgpzlGipNKGvvm3uVuFwxXFMxvPJx0cC3XVCWx9IoO2223a14bQ0ive4WM1w0aVadOLbjF2V9+5bwXiK2mIdGBy1VKFas5NdHbVWyze9380G1ab1myMCMA9Qm4tNb0013ragROz6FRqKcVJbpJNeKDpRO8bvYZAKV+kKv1qVPlGUmu9pL5M5+ttziHe7Gp3b39kKiUXaALJoJhFKvKtLZChByb4JtNL01n4FnS13vxT4Of2lkmMUY462n7/AGbP0gwviYSW3Xowatx60l9DOrjvxPqa9lz/AGZifCZ/ZaMrprDPDYRe1qzqVbceq07985bPgLVI4OGnvlzM0+m9JmnpvER9+yP1VbRbD9JmMpcITrTfm0vWSfgVcFeLNv7XT1l+DSRHnER9/BA5riekr1Z39qpNru1nb0IL23tM+tew04Mda+UQ5jRIAVirK8m+bfzLkdHAvO9pl4MtVz/RTQTxkqsvZpUJyvybcY/LWJcMd7dBqJ7uynVqzm5Te+Tcn3yd38yLffmmiNuS6afJ0sLl2HvtjQcpLtcYJPz1iXJyrWEGHna0tWmlR1MHl1SD/Yqh0dl7MKsFGMk+3qtL4WL861lnFytaPFAZxm8sRGhFxjBUKMaUbX62r9p8m9mw0m2+ySteHf1o01brTojL9nNcp384r6FrB0lxu0o78T6k6TucAX2tgY1alLEza1IUk9u5v2k32K7fkF2axMxafJGYKSxmJlVn+6orqp7uy/k2/BBHX+5feekIfOc1lXqaybUYv9nHl297CLJkm0rFDCp5i5cqSm+9pQ/EJ+H+77lSx1XXqTn705PzbsFW07zMpp/s8u7atT/l9IBN0xe1XggAAFx0Yr61BL3G4/ivn6BdwTvRLBMAUHT5f9zH/wAMf76hzNZ/kj2fV6Tsj/BP/wBT8oVoqOoAW6tH9UyxR3VMU9vZGSv/AGJLvkXJ/t4NvG338nKrPp9bv4U+f/fkl5Zf+sV8FUa6kcOpy5XjqOK85J+DJppx3pPhsqRm9Diy0jrNtvn9GjR/GfrGY16y2wjTcIvhZSil52k/E1xW48029STVY/RaSlPGZ3/Sf4hw6FVHSw+Kxe9qNo34uMXJ+sokemnhpa6btCIvlx4fvy/ZyS0zqPY6GHa4rUe31Nf6q3lCX/zaR0tb4q7Xqa0pS1VHWk3qx9mN3eyXJFaZ3nd0KxtERvu1VHsfcxHUtyiVXLjzwGV40G/Z4HMa/HotRd+pP8ZRJsfKtpV8vO9YVXIcD0+Io0Ur69SKfwp3l/SmR1jeYhNedqzK3acYKrjsfWjR1WsLQjrazskknNpPm3K3hwsSZIm1p28EGKYpSN/Fy5RDpclxcX/BrwqQ7L6l/Ry8zFeeOW1uWWFNIk4BZdEN1Tvh/wAizg8XJ7T619/7LCWHLALVm03SwNKnd3nq327bWcmvDYgs37uKIc+TStgsTbfu8HFL8WGuP/HZw6O4F1a0fdg1KT4bHsXi/wAQ0xV4rJ3JsUquKxE07rVSj3R2bPK/iE+O3Fe0qdFBUWDSd9HChQ4wheXe9n4S8wnzcoiqvhAAALNoe+rUXbH1T+gWtN0lYQsgFK/SFS61GfOM4+TTXzZz9bHOJd7sa3dvX2KiUXadGW0FUq04SaUZTipNuySbV9vcb0jitESjy3mlLWjrEJvTvHKpiNSL6tKKirbrvbK39K8CbVX3vtHgp9m4ppi4p6zKx4vNFRy2nJSWvOjCELPbdxSbXdtfgWbZOHDE+pz6YJyay0THKJmZ+/Wh9DZKnhsXW4qFvKEmvVkOn7tLWW9fE3zY6ev94d2CyypUyuFOik5VHeV2ls6Rt7f5UjeuO04IivihyZ6V1s3v0j6K1mmjdfDw6SpGOrdJuMk7X3XRWvgvSN5dHDrcWa3DWeaIIVp5qbn3MzHVi3SVXLjzwGVy0Il0+GxeAUoxqVoxnR1nZSlG2tG/co+vIlx84mqDLytFk7kGQQyiE8bjJwdRRcacIO+18Itpa0nu5JX7TeteDvWR3vOSeGqE0RxMsV/1ClrxjicXBOnrSspPWqOcE+6Vu7uNKc+LzlJkjh4Z8ISONy55dk9WlWcVWxFRdRNO22F1db7Qi2+1m0xwY9p8WkW48sTHSHzogWgC16JwtSk+c36RRawR3XF7Sn+5EepNk7nt2DpqVSEXsUpxT7m1cM1jeYhNaZYtTqxhF3UI7bcG3tXkkE2e287OLJMwjSc4VE5UqsdWaW9b7NebDTHeK8p6SkcdmdGlQ6LCt3nfWlZppPfdtbXw7Akteta8NEfo5jlRrJy2RknGT5Xs0/NL1CPFbhtzS+EyKFCbr1akHSg9aFne/GN/or3CWuKKzxTPJXsyxjrVJVHs1nsXJLYl5BBe3FO7lDUAAWnRCHUnLnJLyX+Qt6eOUyngsAFe05wrnh9Zfw5qT7neL+afgVdXXfHv5On2Vkiufhnxj+Xz05b0oAAzfhy3dl95kZhVkk0pNKWySTaUuxriN5YmsTzmG+jmNWEdSFWpCPuxnJLyTNovaI2iWlsOO08VqxM+xrqYmclaU5yXJyk15NmJtM9ZbRSsTvER8Go1bDRkVecLNrk2vIuRO7z9q8MzEvIYZhJppptNO6admnzT4BhtxWLqVXepUnUa3Oc5Sa7m27Gd9yIiOjVGTTTTaad01saa3NPgYG7F42pWadWpOo0rJznKVu672GZmZ6kREdGgwyBhc9G6dsPHtcn6tL0Rcwx3HB11t80+5JkqoAAAAAAAAAAAC75BQ1KEFxacn/NtXpYL+GNqQkAkANWLoKpCcHulGUfNWNbV4omG+O/BeLR4S+R1IOLcXsabTXJp2ZxJjblL2kTFo3h5MMgAAZAAYAABB5vR1Z63CXzW8s4p3jZydbj4cnF5uEkVAAAAAAN2Hg3sW+TUI98n9NnibRCO9ojr0jnPu+/0X3D0lCMYLdFJLwReiNo2ebvab2m0+L2ZagAAAAAAAAAB0YDDOrUjBcXt7FxfkG1K8Vtl/StsQdEAAAPn+m+W9HW6VLq1dr7JLf57/M5mrx8NuLzek7K1HHi4J61+X3+yuFR1AAAAAAAADnx2H6SDXHeu83pbhlDqMXpKbePgrrRacQAAAAACb0bw+vUUvs01dvnKW70/tJ8Mbz7HP12TgxzHjPyj7/Vay04oAAAAAAAAAAALdo3l3Rw6SS681s+7H/O/yC5gx8MbymQnAAADkzbL44ilKnLZf2X7sluf57SPJji9eGU+nz2w5IvH/YfLMVh5UpypzVpRdmvp2HHtWaztL12PJXJWLV6S1GrcAAAAAAAAiM2wlv2kd32uztJ8d/CXN1mDafSV9/1RhMoAAABmMW2ktrexLncMTO0byvOU4Loaaj9p7ZPm39N3gXsdeGNnndTm9Lkm3h4Ow3QAAAAAAAAAABN6P5R0jVSa6i3J/bf0+YT4cXFznotgXAAAAAAIHSnIf1iOvD97FbPvr3X28itqMHpI3jq6XZ+t9Bbht+Gf09f1fO5xabTTTTs09jTW9NHLmNnpYmJjeGDDIAAAABkAMNAQmYYHU60dsf7f8Fil9+UuTqdNOPvV6fJwkioAALBoxl1300lsXsdr4y8PzuLGGn5pczX6jaPR19/0WYsuQAAAAAAAAAAE5keSdJapUuocI8Z9vYvmFjFh4uc9FrirKy2JbkuAWwAAAAAAACA0l0djiF0lO0aqXcqnZLt5P8qtn08X5x1dLQ6+cE8N+dfl7Po+fVqUoScZJxknZp7GjlzExO0vS1tFoi1Z3h4MMgAAAAAAMNGRE43LLdanu936fQmpl8Jc3Po9u9j+H0RjJlBLZLk7rPWldU15z7F2dpLjx8XOeilqtXGKOGv4vkt8IpJJKySsktyLjhzMzO8shgAAAAAAAA24bDSqPVhFyfZw73wDNazadoWXK9HlDrVbTlwj9ld/vfILWPBEc7J0LAAAAAAAAAAAR2cZJSxK66tJbpx2SXZ2rsZFlw1ydVrTazJp57vTy8FJzXRetRu4rpYe9BO674b14XOfk016dOcO/p+0cOXlPdn1/VBlZfAAAAAAAe6NGU5KMIuUnuUU234IzETM7Q1tatY4rTtCy5doFGp18VsfCEGr/wA73Pu9ToYNPaOd/g8/r9djyd3FHP8A2+n8uvF6OVKfsWnFbtXY0vh+hdedvht16oqpBxdpJxfJqz8ggmNuryAAAAAADtwuVVanswducti83v8AAN647W6QmcHoyltqy1vux2Lxlv8AkE9dP/snqFCMFqwiorkl+bhYiIjlD2GQAAAAAAAAAAAAAEfmOSUK+2pTWt78erLzW/xuRXw0v1haw6zNh5Vty8usILEaDwf7urJfHFSXpYr20UeEuhTtm356x7uX1RlXQvELdKlJfFJPycSGdHk9S1XtfBPWJj3fy0/6RxXuR/3xNf6TJ5JP/U03nPweoaH4l8Ka75/RMz/SZPUxPaunjz+Duw2g83+8qxj2QTl6uxJXRT+aVe/bFI/BWffy+qTw2hlCPtOpU7HLVX9Nn6ktdHjjrvKpftbPb8O0fr805hMHTpK1OEYL7qtfve9lmtK15Vhz8mW+Sd7zMt5sjAPFWlGatKKkuTSYYmInqjMRo7Rk7rWh8L2eTuEU4KS4ami3u1fOP0YaTpvKWr/S9T34f1fQNf6e3m2R0WfGqvCH+Qz/AE3rdlLRqkt7nLvaS9EG8aeqQw2XUqfsU4p87Xfm9oS1pWvSHUGzAAAAAAAAAAAAAAAAAAAAAAAAAAAAAAAAAAAAAAAAAAAAAAAAAAAAAAAAAAAAAAAAAAAAAAAAAAAAAAAAAAAAAAAAAAAAAAAAAAAAAAAAAAAAAAAAAAAAAAAAAAAAAAAAAAAAAAAAAAAAAAAAAAAAAAAAAAAAAAAAAA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8" name="Picture 4" descr="http://sdwild.files.wordpress.com/2013/11/harvard_collabo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4875245" cy="4191000"/>
          </a:xfrm>
          <a:prstGeom prst="rect">
            <a:avLst/>
          </a:prstGeom>
          <a:noFill/>
        </p:spPr>
      </p:pic>
      <p:pic>
        <p:nvPicPr>
          <p:cNvPr id="31750" name="Picture 6" descr="https://encrypted-tbn2.gstatic.com/images?q=tbn:ANd9GcQ2ImF0P6MpLurHgbj9dc78VTPcOVaofpwQ1nsY2L4dPmbEM2kv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600200"/>
            <a:ext cx="2466975" cy="1847851"/>
          </a:xfrm>
          <a:prstGeom prst="rect">
            <a:avLst/>
          </a:prstGeom>
          <a:noFill/>
        </p:spPr>
      </p:pic>
      <p:pic>
        <p:nvPicPr>
          <p:cNvPr id="31752" name="Picture 8" descr="https://encrypted-tbn1.gstatic.com/images?q=tbn:ANd9GcR9TkutEu-g_DFivkd2yS771KZFha4KtLmFDRj-DV8eskv-TFf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657600"/>
            <a:ext cx="2590800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153</TotalTime>
  <Words>136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CODE OF ETHICS  IN NURSING</vt:lpstr>
      <vt:lpstr>Slide 2</vt:lpstr>
      <vt:lpstr>VALUES AND QUALITIES OF                  NURSING CARE</vt:lpstr>
      <vt:lpstr>RESPONSIBILITY TO PRESERVE INTEGRITY</vt:lpstr>
      <vt:lpstr>RESPECT AND KINDNESS</vt:lpstr>
      <vt:lpstr>Value the diversity of people and value access to quality for all people</vt:lpstr>
      <vt:lpstr>INFORMED  DECISION MAKING</vt:lpstr>
      <vt:lpstr>CULTURE AND SAFETY </vt:lpstr>
      <vt:lpstr>COLLABORATION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ETHICS  IN NURSING</dc:title>
  <dc:creator>User</dc:creator>
  <cp:lastModifiedBy>Guest</cp:lastModifiedBy>
  <cp:revision>15</cp:revision>
  <dcterms:created xsi:type="dcterms:W3CDTF">2014-01-27T14:23:03Z</dcterms:created>
  <dcterms:modified xsi:type="dcterms:W3CDTF">2014-01-28T17:19:56Z</dcterms:modified>
</cp:coreProperties>
</file>