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31" d="100"/>
          <a:sy n="31" d="100"/>
        </p:scale>
        <p:origin x="-6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6CD0E8-D985-438E-BCBE-08461E3033C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8A3968-642C-4691-A4D4-BBEFE180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315200" cy="44958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Algerian" pitchFamily="82" charset="0"/>
              </a:rPr>
              <a:t>SCOPE OF PRACTICE FOR NURSES</a:t>
            </a:r>
            <a:endParaRPr lang="en-US" sz="6600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3" name="Picture 2" descr="http://www.lincolnu.edu/image/image_gallery?uuid=fc8191de-ea5b-4277-9786-0731e1434146&amp;groupId=22893&amp;t=12924989484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4572000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55812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cap="none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900" cap="none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</a:t>
            </a:r>
            <a:r>
              <a:rPr lang="en-US" sz="2900" cap="none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.Making the decision</a:t>
            </a:r>
            <a:endParaRPr lang="en-US" sz="2900" cap="none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2" descr="A British nurse caring for a baby in 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133600"/>
            <a:ext cx="32766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84759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914400"/>
            <a:ext cx="5562600" cy="34290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1.undestand the scope of practice</a:t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2.work within it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" y="1270958"/>
            <a:ext cx="4419600" cy="5562600"/>
          </a:xfrm>
        </p:spPr>
      </p:pic>
    </p:spTree>
    <p:extLst>
      <p:ext uri="{BB962C8B-B14F-4D97-AF65-F5344CB8AC3E}">
        <p14:creationId xmlns="" xmlns:p14="http://schemas.microsoft.com/office/powerpoint/2010/main" val="2479237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438400"/>
            <a:ext cx="7242048" cy="11430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Thank you </a:t>
            </a:r>
            <a:r>
              <a:rPr lang="en-US" sz="54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0706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Nursing…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nurse is a health care professional who cares for ill or disabled individuals, their families and communities ensuring that they attain, maintain or recover optimum health and functioning.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7269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cap="none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Nurses are classified according to their education and experiences as,</a:t>
            </a:r>
            <a:endParaRPr lang="en-US" sz="2600" cap="none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 US,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Licensed practical nurses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Registered nurses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Advanced practice nurses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 UK,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First level nurses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Second level nurses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Specialist nurses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Manager </a:t>
            </a:r>
          </a:p>
        </p:txBody>
      </p:sp>
    </p:spTree>
    <p:extLst>
      <p:ext uri="{BB962C8B-B14F-4D97-AF65-F5344CB8AC3E}">
        <p14:creationId xmlns="" xmlns:p14="http://schemas.microsoft.com/office/powerpoint/2010/main" val="1823257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</a:rPr>
              <a:t>SCOPE OF PRACTICE FOR </a:t>
            </a:r>
            <a:r>
              <a:rPr lang="en-US" b="1" dirty="0" smtClean="0">
                <a:solidFill>
                  <a:schemeClr val="tx1"/>
                </a:solidFill>
              </a:rPr>
              <a:t>NURSES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Scope of practice refers to the actions, procedures and processes that are permitted to be done by a professional in his/her profession </a:t>
            </a:r>
            <a:r>
              <a:rPr lang="en-US" dirty="0" smtClean="0">
                <a:solidFill>
                  <a:srgbClr val="FF0000"/>
                </a:solidFill>
              </a:rPr>
              <a:t>by the law.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5473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2900" dirty="0" smtClean="0">
                <a:solidFill>
                  <a:schemeClr val="tx1"/>
                </a:solidFill>
                <a:sym typeface="Wingdings"/>
              </a:rPr>
              <a:t/>
            </a:r>
            <a:br>
              <a:rPr lang="en-US" sz="2900" dirty="0" smtClean="0">
                <a:solidFill>
                  <a:schemeClr val="tx1"/>
                </a:solidFill>
                <a:sym typeface="Wingdings"/>
              </a:rPr>
            </a:br>
            <a:r>
              <a:rPr lang="en-US" sz="3100" cap="none" dirty="0" smtClean="0">
                <a:solidFill>
                  <a:schemeClr val="tx1"/>
                </a:solidFill>
                <a:sym typeface="Wingdings"/>
              </a:rPr>
              <a:t>According to the International Council of Nursing (ICN),</a:t>
            </a:r>
            <a:r>
              <a:rPr lang="en-US" sz="3100" b="1" dirty="0">
                <a:solidFill>
                  <a:schemeClr val="tx1"/>
                </a:solidFill>
                <a:sym typeface="Wingdings"/>
              </a:rPr>
              <a:t/>
            </a:r>
            <a:br>
              <a:rPr lang="en-US" sz="3100" b="1" dirty="0">
                <a:solidFill>
                  <a:schemeClr val="tx1"/>
                </a:solidFill>
                <a:sym typeface="Wingdings"/>
              </a:rPr>
            </a:b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“Nursing encompasses autonomous and collaborative care of individuals of all ages, families, groups and communities, sick or well and in all settings. Nursing includes,</a:t>
            </a:r>
          </a:p>
          <a:p>
            <a:pPr lvl="3">
              <a:buClrTx/>
            </a:pPr>
            <a:r>
              <a:rPr lang="en-US" dirty="0" smtClean="0">
                <a:solidFill>
                  <a:srgbClr val="002060"/>
                </a:solidFill>
              </a:rPr>
              <a:t>Promotion of health</a:t>
            </a:r>
          </a:p>
          <a:p>
            <a:pPr lvl="3">
              <a:buClrTx/>
            </a:pPr>
            <a:r>
              <a:rPr lang="en-US" dirty="0" smtClean="0">
                <a:solidFill>
                  <a:srgbClr val="002060"/>
                </a:solidFill>
              </a:rPr>
              <a:t>Prevention of illness</a:t>
            </a:r>
          </a:p>
          <a:p>
            <a:pPr lvl="3">
              <a:buClrTx/>
            </a:pPr>
            <a:r>
              <a:rPr lang="en-US" dirty="0" smtClean="0">
                <a:solidFill>
                  <a:srgbClr val="002060"/>
                </a:solidFill>
              </a:rPr>
              <a:t>Care of ill, disabled and dying people</a:t>
            </a:r>
          </a:p>
          <a:p>
            <a:pPr lvl="1">
              <a:buClrTx/>
              <a:buNone/>
            </a:pPr>
            <a:r>
              <a:rPr lang="en-US" dirty="0" smtClean="0">
                <a:solidFill>
                  <a:schemeClr val="tx1"/>
                </a:solidFill>
              </a:rPr>
              <a:t>Also advocacy, </a:t>
            </a:r>
          </a:p>
          <a:p>
            <a:pPr lvl="3">
              <a:buClrTx/>
            </a:pPr>
            <a:r>
              <a:rPr lang="en-US" dirty="0" smtClean="0">
                <a:solidFill>
                  <a:srgbClr val="002060"/>
                </a:solidFill>
              </a:rPr>
              <a:t>Promotion of a safe environment</a:t>
            </a:r>
          </a:p>
          <a:p>
            <a:pPr lvl="3">
              <a:buClrTx/>
            </a:pPr>
            <a:r>
              <a:rPr lang="en-US" dirty="0" smtClean="0">
                <a:solidFill>
                  <a:srgbClr val="002060"/>
                </a:solidFill>
              </a:rPr>
              <a:t>Research</a:t>
            </a:r>
          </a:p>
          <a:p>
            <a:pPr lvl="3">
              <a:buClrTx/>
            </a:pPr>
            <a:r>
              <a:rPr lang="en-US" dirty="0" smtClean="0">
                <a:solidFill>
                  <a:srgbClr val="002060"/>
                </a:solidFill>
              </a:rPr>
              <a:t>Participation in shaping health policies</a:t>
            </a:r>
          </a:p>
          <a:p>
            <a:pPr lvl="3">
              <a:buClrTx/>
            </a:pPr>
            <a:r>
              <a:rPr lang="en-US" dirty="0" smtClean="0">
                <a:solidFill>
                  <a:srgbClr val="002060"/>
                </a:solidFill>
              </a:rPr>
              <a:t>Patient and health system management…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lvl="3">
              <a:buClr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43386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cap="none" dirty="0" smtClean="0">
                <a:solidFill>
                  <a:schemeClr val="tx1"/>
                </a:solidFill>
              </a:rPr>
              <a:t>According to the Queensland nursing council a nurse will,</a:t>
            </a:r>
            <a:endParaRPr lang="en-US" sz="2600" cap="none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Give direct care, including assessing, planning, implementation and evaluating care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Coordinate care and supervise others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Lead, manage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Teach, educate, promote health and do counseling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Undertake researches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Develop health, nursing and midwifery policies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2248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none" dirty="0" smtClean="0">
                <a:solidFill>
                  <a:schemeClr val="tx1"/>
                </a:solidFill>
                <a:sym typeface="Wingdings"/>
              </a:rPr>
              <a:t>Understanding </a:t>
            </a:r>
            <a:r>
              <a:rPr lang="en-US" b="1" cap="none" dirty="0" err="1" smtClean="0">
                <a:solidFill>
                  <a:schemeClr val="tx1"/>
                </a:solidFill>
                <a:sym typeface="Wingdings"/>
              </a:rPr>
              <a:t>wether</a:t>
            </a:r>
            <a:r>
              <a:rPr lang="en-US" b="1" cap="none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1" cap="none" dirty="0" smtClean="0">
                <a:solidFill>
                  <a:schemeClr val="tx1"/>
                </a:solidFill>
                <a:sym typeface="Wingdings"/>
              </a:rPr>
              <a:t>a task is within the scope of practice</a:t>
            </a:r>
            <a:endParaRPr lang="en-US" b="1" cap="none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3 specific steps,</a:t>
            </a:r>
          </a:p>
          <a:p>
            <a:pPr marL="987552" lvl="2" indent="-45720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987552" lvl="2" indent="-45720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987552" lvl="2" indent="-45720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1.Defining the task</a:t>
            </a:r>
          </a:p>
          <a:p>
            <a:pPr marL="987552" lvl="2" indent="-45720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2.Reveiws, Rules, Laws and Standards</a:t>
            </a:r>
          </a:p>
          <a:p>
            <a:pPr marL="987552" lvl="2" indent="-45720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3.Making the decision </a:t>
            </a:r>
          </a:p>
        </p:txBody>
      </p:sp>
    </p:spTree>
    <p:extLst>
      <p:ext uri="{BB962C8B-B14F-4D97-AF65-F5344CB8AC3E}">
        <p14:creationId xmlns="" xmlns:p14="http://schemas.microsoft.com/office/powerpoint/2010/main" val="4064236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cap="none" dirty="0" smtClean="0">
                <a:solidFill>
                  <a:schemeClr val="tx1"/>
                </a:solidFill>
              </a:rPr>
              <a:t>1.Defining the task</a:t>
            </a:r>
            <a:endParaRPr lang="en-US" b="1" cap="none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Obtain additional information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Self-assessment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Documented competency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5" y="1806016"/>
            <a:ext cx="3781425" cy="50519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59841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cap="none" dirty="0" smtClean="0">
                <a:solidFill>
                  <a:schemeClr val="tx1"/>
                </a:solidFill>
              </a:rPr>
              <a:t>2.Review rules, laws, standards</a:t>
            </a:r>
            <a:r>
              <a:rPr lang="en-US" sz="4000" b="1" cap="none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Rules</a:t>
            </a:r>
          </a:p>
          <a:p>
            <a:pPr>
              <a:buClrTx/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Laws</a:t>
            </a:r>
          </a:p>
          <a:p>
            <a:pPr>
              <a:buClrTx/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Standards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219405"/>
            <a:ext cx="3810000" cy="36314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23365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4187805</TotalTime>
  <Words>266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SCOPE OF PRACTICE FOR NURSES</vt:lpstr>
      <vt:lpstr>Nursing…</vt:lpstr>
      <vt:lpstr>Nurses are classified according to their education and experiences as,</vt:lpstr>
      <vt:lpstr> SCOPE OF PRACTICE FOR NURSES </vt:lpstr>
      <vt:lpstr>              According to the International Council of Nursing (ICN), </vt:lpstr>
      <vt:lpstr>According to the Queensland nursing council a nurse will,</vt:lpstr>
      <vt:lpstr>Understanding wether a task is within the scope of practice</vt:lpstr>
      <vt:lpstr> 1.Defining the task</vt:lpstr>
      <vt:lpstr>2.Review rules, laws, standards        </vt:lpstr>
      <vt:lpstr> 3.Making the decision</vt:lpstr>
      <vt:lpstr>CONCLUSION  1.undestand the scope of practice 2.work within it</vt:lpstr>
      <vt:lpstr>Thank you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PRACTICE FOR NURSES</dc:title>
  <dc:creator>ice man</dc:creator>
  <cp:lastModifiedBy>acer</cp:lastModifiedBy>
  <cp:revision>31</cp:revision>
  <dcterms:created xsi:type="dcterms:W3CDTF">2014-01-23T15:50:10Z</dcterms:created>
  <dcterms:modified xsi:type="dcterms:W3CDTF">2014-01-28T07:55:42Z</dcterms:modified>
</cp:coreProperties>
</file>