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70" r:id="rId3"/>
    <p:sldId id="258" r:id="rId4"/>
    <p:sldId id="263" r:id="rId5"/>
    <p:sldId id="264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74" d="100"/>
          <a:sy n="74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59371-8268-46A3-BE6E-DE46B17A2D7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2DE6-7060-4139-9087-D66D2FD74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5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29CB4C-051C-4DAB-A4B8-C4AED9D7B27D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7FCD8C-4D2B-42F8-AA01-D803864E3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Roles and responsibilities of a coroner.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Group 6</a:t>
            </a:r>
          </a:p>
          <a:p>
            <a:r>
              <a:rPr lang="en-US" sz="2000" dirty="0"/>
              <a:t> </a:t>
            </a:r>
            <a:r>
              <a:rPr lang="en-US" sz="2000" dirty="0" err="1" smtClean="0"/>
              <a:t>Sonali</a:t>
            </a:r>
            <a:r>
              <a:rPr lang="en-US" sz="2000" dirty="0" smtClean="0"/>
              <a:t> </a:t>
            </a:r>
            <a:r>
              <a:rPr lang="en-US" sz="2000" dirty="0" err="1" smtClean="0"/>
              <a:t>weerakkody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Kisara</a:t>
            </a:r>
            <a:r>
              <a:rPr lang="en-US" sz="2000" dirty="0" smtClean="0"/>
              <a:t> </a:t>
            </a:r>
            <a:r>
              <a:rPr lang="en-US" sz="2000" dirty="0" err="1" smtClean="0"/>
              <a:t>arambepola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1026" name="Picture 2" descr="C:\Users\User\Downloads\New folder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40588"/>
            <a:ext cx="2943896" cy="341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3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 coroner?</a:t>
            </a:r>
          </a:p>
          <a:p>
            <a:r>
              <a:rPr lang="en-US" dirty="0" smtClean="0"/>
              <a:t>History of a coroner</a:t>
            </a:r>
          </a:p>
          <a:p>
            <a:r>
              <a:rPr lang="en-US" dirty="0" smtClean="0"/>
              <a:t>The role of the coroner today</a:t>
            </a:r>
          </a:p>
          <a:p>
            <a:r>
              <a:rPr lang="en-US" dirty="0" smtClean="0"/>
              <a:t>Duties and responsibilities of a coroner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6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New folder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6822280" cy="251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Who is a coroner?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 coroner is a government official who confirms and certifies the death of an individual within a jurisdiction.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0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The history of the coroner…</a:t>
            </a:r>
            <a:endParaRPr lang="en-US" dirty="0"/>
          </a:p>
        </p:txBody>
      </p:sp>
      <p:pic>
        <p:nvPicPr>
          <p:cNvPr id="1026" name="Picture 2" descr="C:\Users\User\Downloads\New folder\images (1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16" y="2895600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New folder\images (6)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39" y="2895600"/>
            <a:ext cx="3823179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/>
              <a:t>The role of the coroner today…</a:t>
            </a:r>
            <a:endParaRPr lang="en-US" dirty="0"/>
          </a:p>
        </p:txBody>
      </p:sp>
      <p:pic>
        <p:nvPicPr>
          <p:cNvPr id="4098" name="Picture 2" descr="C:\Users\User\Downloads\New folder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2270438"/>
            <a:ext cx="6134920" cy="382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3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1028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/>
              <a:t>Duties and responsibilities of the coroner…</a:t>
            </a:r>
            <a:endParaRPr lang="en-US" dirty="0"/>
          </a:p>
        </p:txBody>
      </p:sp>
      <p:pic>
        <p:nvPicPr>
          <p:cNvPr id="5122" name="Picture 2" descr="C:\Users\User\Downloads\New folde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2209799"/>
            <a:ext cx="5181600" cy="38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References…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6777317" cy="3508977"/>
          </a:xfrm>
        </p:spPr>
        <p:txBody>
          <a:bodyPr/>
          <a:lstStyle/>
          <a:p>
            <a:r>
              <a:rPr lang="en-US" dirty="0" smtClean="0"/>
              <a:t>1.www.gov.uk</a:t>
            </a:r>
          </a:p>
          <a:p>
            <a:r>
              <a:rPr lang="en-US" dirty="0" smtClean="0"/>
              <a:t>2.www.manchester.gov.uk</a:t>
            </a:r>
          </a:p>
          <a:p>
            <a:r>
              <a:rPr lang="en-US" dirty="0" smtClean="0"/>
              <a:t>3.www.indy.gov</a:t>
            </a:r>
          </a:p>
          <a:p>
            <a:r>
              <a:rPr lang="en-US" dirty="0" smtClean="0"/>
              <a:t>4.www.coronerscourt.vic.gov.au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219200"/>
            <a:ext cx="8046720" cy="3191436"/>
          </a:xfrm>
        </p:spPr>
        <p:txBody>
          <a:bodyPr>
            <a:noAutofit/>
          </a:bodyPr>
          <a:lstStyle/>
          <a:p>
            <a:r>
              <a:rPr lang="en-US" sz="9600" b="1" i="1" dirty="0" smtClean="0"/>
              <a:t>Any questions?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15273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9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Thank you..</a:t>
            </a:r>
            <a:endParaRPr lang="en-US" sz="9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64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</TotalTime>
  <Words>92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Roles and responsibilities of a coroner.</vt:lpstr>
      <vt:lpstr>Contents</vt:lpstr>
      <vt:lpstr>Who is a coroner?</vt:lpstr>
      <vt:lpstr>The history of the coroner…</vt:lpstr>
      <vt:lpstr>The role of the coroner today…</vt:lpstr>
      <vt:lpstr>Duties and responsibilities of the coroner…</vt:lpstr>
      <vt:lpstr>References…</vt:lpstr>
      <vt:lpstr>Any 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and responsibilities of a coroner.</dc:title>
  <dc:creator>User</dc:creator>
  <cp:lastModifiedBy>User</cp:lastModifiedBy>
  <cp:revision>13</cp:revision>
  <dcterms:created xsi:type="dcterms:W3CDTF">2014-02-15T15:18:46Z</dcterms:created>
  <dcterms:modified xsi:type="dcterms:W3CDTF">2014-02-18T07:25:14Z</dcterms:modified>
</cp:coreProperties>
</file>