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76" r:id="rId8"/>
    <p:sldId id="277" r:id="rId9"/>
    <p:sldId id="278" r:id="rId10"/>
    <p:sldId id="260" r:id="rId11"/>
    <p:sldId id="261" r:id="rId12"/>
    <p:sldId id="262" r:id="rId13"/>
    <p:sldId id="263" r:id="rId14"/>
    <p:sldId id="266" r:id="rId15"/>
    <p:sldId id="273" r:id="rId16"/>
    <p:sldId id="272" r:id="rId17"/>
    <p:sldId id="274" r:id="rId18"/>
    <p:sldId id="275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60"/>
  </p:normalViewPr>
  <p:slideViewPr>
    <p:cSldViewPr>
      <p:cViewPr varScale="1">
        <p:scale>
          <a:sx n="69" d="100"/>
          <a:sy n="69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6C59AD-4AC8-42E5-B4F0-85993F3FC09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2321CBD-7880-486C-9D0B-D2C3711CF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rto.org/" TargetMode="External"/><Relationship Id="rId2" Type="http://schemas.openxmlformats.org/officeDocument/2006/relationships/hyperlink" Target="http://www.rcn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lk/url?sa=t&amp;rct=j&amp;q=&amp;esrc=s&amp;source=web&amp;cd=7&amp;cad=rja&amp;ved=0CE8QFjAG&amp;url=http://www.nlm.nih.gov/medlineplus/ency/patientinstructions/000445.htm&amp;ei=zCL_UpzdN8aNrQfmqYGACA&amp;usg=AFQjCNGILoc-NKlltIi-HdrFmGiY-RoJAQ&amp;bvm=bv.61535280,d.bmk" TargetMode="External"/><Relationship Id="rId5" Type="http://schemas.openxmlformats.org/officeDocument/2006/relationships/hyperlink" Target="http://www.google.lk/url?sa=t&amp;rct=j&amp;q=&amp;esrc=s&amp;source=web&amp;cd=9&amp;ved=0CF4QFjAI&amp;url=http://www.bclaws.ca/Recon/document/ID/freeside/00_96181_01&amp;ei=zCL_UpzdN8aNrQfmqYGACA&amp;usg=AFQjCNHkdTLUx7CYSpBDVgFZF4QfV512XQ&amp;bvm=bv.61535280,d.bmk" TargetMode="External"/><Relationship Id="rId4" Type="http://schemas.openxmlformats.org/officeDocument/2006/relationships/hyperlink" Target="http://www.google.lk/url?sa=t&amp;rct=j&amp;q=&amp;esrc=s&amp;source=web&amp;cd=6&amp;cad=rja&amp;ved=0CEYQFjAF&amp;url=http://atg.sd.gov/Seniors/HealthCare/HealthCareConsent.aspx&amp;ei=zCL_UpzdN8aNrQfmqYGACA&amp;usg=AFQjCNHPrIbDJHMPGXWTrqA8QTRrxLMj7A&amp;bvm=bv.61535280,d.bm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613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  </a:t>
            </a:r>
            <a:r>
              <a:rPr lang="en-US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consent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 in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</a:br>
            <a:r>
              <a:rPr 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health </a:t>
            </a:r>
            <a:r>
              <a:rPr lang="en-US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care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G:\CONSENT IN HEALTH CARE\pITCURES\uuyu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5105400" cy="342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CONSENT IN HEALTH CARE\pITCURES\76767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32891">
            <a:off x="6536218" y="2803224"/>
            <a:ext cx="19812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705600" cy="5029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8000" b="1" dirty="0" smtClean="0"/>
              <a:t>              </a:t>
            </a:r>
          </a:p>
          <a:p>
            <a:pPr>
              <a:buNone/>
            </a:pPr>
            <a:r>
              <a:rPr lang="en-US" sz="80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9600" b="1" dirty="0" smtClean="0">
                <a:latin typeface="Andalus" pitchFamily="18" charset="-78"/>
                <a:cs typeface="Andalus" pitchFamily="18" charset="-78"/>
              </a:rPr>
              <a:t>Several </a:t>
            </a:r>
            <a:r>
              <a:rPr lang="en-US" sz="9600" b="1" dirty="0">
                <a:latin typeface="Andalus" pitchFamily="18" charset="-78"/>
                <a:cs typeface="Andalus" pitchFamily="18" charset="-78"/>
              </a:rPr>
              <a:t>factors may </a:t>
            </a:r>
            <a:r>
              <a:rPr lang="en-US" sz="9600" b="1" dirty="0" smtClean="0">
                <a:latin typeface="Andalus" pitchFamily="18" charset="-78"/>
                <a:cs typeface="Andalus" pitchFamily="18" charset="-78"/>
              </a:rPr>
              <a:t>impact,</a:t>
            </a:r>
          </a:p>
          <a:p>
            <a:pPr>
              <a:buNone/>
            </a:pPr>
            <a:endParaRPr lang="en-US" sz="8000" b="1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8000" b="1" dirty="0">
                <a:latin typeface="Andalus" pitchFamily="18" charset="-78"/>
                <a:cs typeface="Andalus" pitchFamily="18" charset="-78"/>
              </a:rPr>
              <a:t>drugs or alcohol </a:t>
            </a:r>
          </a:p>
          <a:p>
            <a:pPr lvl="0"/>
            <a:r>
              <a:rPr lang="en-US" sz="8000" b="1" dirty="0">
                <a:latin typeface="Andalus" pitchFamily="18" charset="-78"/>
                <a:cs typeface="Andalus" pitchFamily="18" charset="-78"/>
              </a:rPr>
              <a:t>dementia </a:t>
            </a:r>
          </a:p>
          <a:p>
            <a:pPr lvl="0"/>
            <a:r>
              <a:rPr lang="en-US" sz="8000" b="1" dirty="0">
                <a:latin typeface="Andalus" pitchFamily="18" charset="-78"/>
                <a:cs typeface="Andalus" pitchFamily="18" charset="-78"/>
              </a:rPr>
              <a:t>intellectual disability </a:t>
            </a:r>
          </a:p>
          <a:p>
            <a:pPr lvl="0"/>
            <a:r>
              <a:rPr lang="en-US" sz="8000" b="1" dirty="0">
                <a:latin typeface="Andalus" pitchFamily="18" charset="-78"/>
                <a:cs typeface="Andalus" pitchFamily="18" charset="-78"/>
              </a:rPr>
              <a:t>progressive neurological disease </a:t>
            </a:r>
          </a:p>
          <a:p>
            <a:pPr lvl="0"/>
            <a:r>
              <a:rPr lang="en-US" sz="8000" b="1" dirty="0">
                <a:latin typeface="Andalus" pitchFamily="18" charset="-78"/>
                <a:cs typeface="Andalus" pitchFamily="18" charset="-78"/>
              </a:rPr>
              <a:t>delirium </a:t>
            </a:r>
          </a:p>
          <a:p>
            <a:pPr lvl="0"/>
            <a:r>
              <a:rPr lang="en-US" sz="8000" b="1" dirty="0">
                <a:latin typeface="Andalus" pitchFamily="18" charset="-78"/>
                <a:cs typeface="Andalus" pitchFamily="18" charset="-78"/>
              </a:rPr>
              <a:t>communication disability </a:t>
            </a:r>
          </a:p>
          <a:p>
            <a:pPr marL="0" lvl="0" indent="0">
              <a:buNone/>
            </a:pPr>
            <a:r>
              <a:rPr lang="en-US" sz="8000" b="1" dirty="0" smtClean="0">
                <a:latin typeface="Andalus" pitchFamily="18" charset="-78"/>
                <a:cs typeface="Andalus" pitchFamily="18" charset="-78"/>
              </a:rPr>
              <a:t>                                                 …..etc.</a:t>
            </a:r>
            <a:endParaRPr lang="en-US" sz="8000" b="1" dirty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latin typeface="Algerian" pitchFamily="82" charset="0"/>
              </a:rPr>
              <a:t>Factors impacting on the ability to make a decision..</a:t>
            </a:r>
            <a:endParaRPr lang="en-US" sz="3200" dirty="0">
              <a:latin typeface="Algerian" pitchFamily="82" charset="0"/>
            </a:endParaRPr>
          </a:p>
        </p:txBody>
      </p:sp>
      <p:pic>
        <p:nvPicPr>
          <p:cNvPr id="2050" name="Picture 2" descr="G:\Pictures 02\Drugs N Alcohol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631830"/>
            <a:ext cx="3138340" cy="254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08333" cy="4449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        </a:t>
            </a:r>
            <a:r>
              <a:rPr lang="en-US" sz="3400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sz="3400" dirty="0">
                <a:latin typeface="Andalus" pitchFamily="18" charset="-78"/>
                <a:cs typeface="Andalus" pitchFamily="18" charset="-78"/>
              </a:rPr>
              <a:t>key ethical principle s of informed consent in healthcare is the belief that everyone should be treated with respect </a:t>
            </a:r>
            <a:r>
              <a:rPr lang="en-US" sz="3400" dirty="0" smtClean="0">
                <a:latin typeface="Andalus" pitchFamily="18" charset="-78"/>
                <a:cs typeface="Andalus" pitchFamily="18" charset="-78"/>
              </a:rPr>
              <a:t>…</a:t>
            </a:r>
          </a:p>
          <a:p>
            <a:pPr>
              <a:buNone/>
            </a:pPr>
            <a:r>
              <a:rPr lang="en-US" sz="3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400" dirty="0" smtClean="0">
                <a:latin typeface="Andalus" pitchFamily="18" charset="-78"/>
                <a:cs typeface="Andalus" pitchFamily="18" charset="-78"/>
              </a:rPr>
              <a:t>                                     following should be taken in to consideration,</a:t>
            </a: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3300" b="1" dirty="0">
                <a:latin typeface="Andalus" pitchFamily="18" charset="-78"/>
                <a:cs typeface="Andalus" pitchFamily="18" charset="-78"/>
              </a:rPr>
              <a:t>ethnicity</a:t>
            </a:r>
          </a:p>
          <a:p>
            <a:pPr lvl="0"/>
            <a:r>
              <a:rPr lang="en-US" sz="3300" b="1" dirty="0">
                <a:latin typeface="Andalus" pitchFamily="18" charset="-78"/>
                <a:cs typeface="Andalus" pitchFamily="18" charset="-78"/>
              </a:rPr>
              <a:t>gender</a:t>
            </a:r>
          </a:p>
          <a:p>
            <a:pPr lvl="0"/>
            <a:r>
              <a:rPr lang="en-US" sz="3300" b="1" dirty="0">
                <a:latin typeface="Andalus" pitchFamily="18" charset="-78"/>
                <a:cs typeface="Andalus" pitchFamily="18" charset="-78"/>
              </a:rPr>
              <a:t>disability</a:t>
            </a:r>
          </a:p>
          <a:p>
            <a:pPr lvl="0"/>
            <a:r>
              <a:rPr lang="en-US" sz="3300" b="1" dirty="0">
                <a:latin typeface="Andalus" pitchFamily="18" charset="-78"/>
                <a:cs typeface="Andalus" pitchFamily="18" charset="-78"/>
              </a:rPr>
              <a:t>religious beliefs</a:t>
            </a:r>
          </a:p>
          <a:p>
            <a:pPr lvl="0"/>
            <a:r>
              <a:rPr lang="en-US" sz="3300" b="1" dirty="0">
                <a:latin typeface="Andalus" pitchFamily="18" charset="-78"/>
                <a:cs typeface="Andalus" pitchFamily="18" charset="-78"/>
              </a:rPr>
              <a:t>culture</a:t>
            </a:r>
          </a:p>
          <a:p>
            <a:pPr lvl="0"/>
            <a:r>
              <a:rPr lang="en-US" sz="3300" b="1" dirty="0">
                <a:latin typeface="Andalus" pitchFamily="18" charset="-78"/>
                <a:cs typeface="Andalus" pitchFamily="18" charset="-78"/>
              </a:rPr>
              <a:t>language</a:t>
            </a:r>
          </a:p>
          <a:p>
            <a:pPr lvl="0"/>
            <a:r>
              <a:rPr lang="en-US" sz="3300" b="1" dirty="0">
                <a:latin typeface="Andalus" pitchFamily="18" charset="-78"/>
                <a:cs typeface="Andalus" pitchFamily="18" charset="-78"/>
              </a:rPr>
              <a:t>level of </a:t>
            </a:r>
            <a:r>
              <a:rPr lang="en-US" sz="3300" b="1" dirty="0" smtClean="0">
                <a:latin typeface="Andalus" pitchFamily="18" charset="-78"/>
                <a:cs typeface="Andalus" pitchFamily="18" charset="-78"/>
              </a:rPr>
              <a:t>understanding</a:t>
            </a:r>
            <a:r>
              <a:rPr lang="en-US" sz="3300" b="1" dirty="0">
                <a:latin typeface="Andalus" pitchFamily="18" charset="-78"/>
                <a:cs typeface="Andalus" pitchFamily="18" charset="-78"/>
              </a:rPr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05800" cy="1524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lgerian" pitchFamily="82" charset="0"/>
              </a:rPr>
              <a:t>The ethical and legal framework of Informed Consent..</a:t>
            </a:r>
            <a:r>
              <a:rPr lang="en-US" sz="3600" dirty="0">
                <a:latin typeface="Algerian" pitchFamily="82" charset="0"/>
              </a:rPr>
              <a:t/>
            </a:r>
            <a:br>
              <a:rPr lang="en-US" sz="3600" dirty="0">
                <a:latin typeface="Algerian" pitchFamily="82" charset="0"/>
              </a:rPr>
            </a:br>
            <a:endParaRPr lang="en-US" sz="3600" dirty="0">
              <a:latin typeface="Algerian" pitchFamily="82" charset="0"/>
            </a:endParaRPr>
          </a:p>
        </p:txBody>
      </p:sp>
      <p:pic>
        <p:nvPicPr>
          <p:cNvPr id="5122" name="Picture 2" descr="C:\Users\Dinusha\Desktop\CONSENT IN HEALTH CARE\Images\Legal and ethical Issu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81400"/>
            <a:ext cx="3657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7467600" cy="4267200"/>
          </a:xfrm>
        </p:spPr>
        <p:txBody>
          <a:bodyPr>
            <a:normAutofit fontScale="77500" lnSpcReduction="20000"/>
          </a:bodyPr>
          <a:lstStyle/>
          <a:p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800" b="1" dirty="0">
                <a:latin typeface="Andalus" pitchFamily="18" charset="-78"/>
                <a:cs typeface="Andalus" pitchFamily="18" charset="-78"/>
              </a:rPr>
              <a:t>Getting to know the accurate and proper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Freedom 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to choose/ select the best treatment/medical providers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>
                <a:latin typeface="Andalus" pitchFamily="18" charset="-78"/>
                <a:cs typeface="Andalus" pitchFamily="18" charset="-78"/>
              </a:rPr>
              <a:t>To get the respectful care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>
                <a:latin typeface="Andalus" pitchFamily="18" charset="-78"/>
                <a:cs typeface="Andalus" pitchFamily="18" charset="-78"/>
              </a:rPr>
              <a:t>To take part in decision making about treatments.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>
                <a:latin typeface="Andalus" pitchFamily="18" charset="-78"/>
                <a:cs typeface="Andalus" pitchFamily="18" charset="-78"/>
              </a:rPr>
              <a:t>Maintaining the confidentiality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>
                <a:latin typeface="Andalus" pitchFamily="18" charset="-78"/>
                <a:cs typeface="Andalus" pitchFamily="18" charset="-78"/>
              </a:rPr>
              <a:t>Right to complain/appeal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>
                <a:latin typeface="Andalus" pitchFamily="18" charset="-78"/>
                <a:cs typeface="Andalus" pitchFamily="18" charset="-78"/>
              </a:rPr>
              <a:t>Right to easy access to obtain the necessary facilities when required</a:t>
            </a:r>
          </a:p>
          <a:p>
            <a:pPr>
              <a:buNone/>
            </a:pPr>
            <a:r>
              <a:rPr lang="en-US" dirty="0"/>
              <a:t> </a:t>
            </a:r>
            <a:endParaRPr lang="en-US" sz="2800" dirty="0"/>
          </a:p>
          <a:p>
            <a:pPr>
              <a:buNone/>
            </a:pPr>
            <a:r>
              <a:rPr lang="en-US" b="1" i="1" dirty="0"/>
              <a:t> 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527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Rights of a patient with regards to informed consent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408333" cy="345069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(1) Competence to understand and to decide </a:t>
            </a:r>
          </a:p>
          <a:p>
            <a:pPr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(2) Voluntary decision making </a:t>
            </a:r>
          </a:p>
          <a:p>
            <a:pPr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(3) Disclosure of material information</a:t>
            </a:r>
          </a:p>
          <a:p>
            <a:pPr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(4) Recommendation of a plan</a:t>
            </a:r>
          </a:p>
          <a:p>
            <a:pPr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(5) Comprehension of terms (3) and (4) </a:t>
            </a:r>
          </a:p>
          <a:p>
            <a:pPr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(6) Decision in favor of a plan </a:t>
            </a:r>
          </a:p>
          <a:p>
            <a:pPr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(7) Authorization of the plan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Seven criteria’s that define informed Consent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1"/>
            <a:ext cx="7408333" cy="27432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 court-appointed committee of person: </a:t>
            </a:r>
          </a:p>
          <a:p>
            <a:pPr lvl="0"/>
            <a:r>
              <a:rPr lang="en-US" b="1" dirty="0" smtClean="0">
                <a:latin typeface="Andalus" pitchFamily="18" charset="-78"/>
                <a:cs typeface="Andalus" pitchFamily="18" charset="-78"/>
              </a:rPr>
              <a:t>A representative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b="1" dirty="0" smtClean="0">
                <a:latin typeface="Andalus" pitchFamily="18" charset="-78"/>
                <a:cs typeface="Andalus" pitchFamily="18" charset="-78"/>
              </a:rPr>
              <a:t>A temporary substitute decision maker: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lgerian" pitchFamily="82" charset="0"/>
              </a:rPr>
              <a:t>  </a:t>
            </a:r>
            <a:r>
              <a:rPr lang="en-US" sz="4000" b="1" dirty="0" smtClean="0">
                <a:latin typeface="Algerian" pitchFamily="82" charset="0"/>
              </a:rPr>
              <a:t>Who can make health care </a:t>
            </a:r>
            <a:br>
              <a:rPr lang="en-US" sz="4000" b="1" dirty="0" smtClean="0">
                <a:latin typeface="Algerian" pitchFamily="82" charset="0"/>
              </a:rPr>
            </a:br>
            <a:r>
              <a:rPr lang="en-US" sz="4000" b="1" dirty="0" smtClean="0">
                <a:latin typeface="Algerian" pitchFamily="82" charset="0"/>
              </a:rPr>
              <a:t>decisions ???</a:t>
            </a:r>
            <a:r>
              <a:rPr lang="en-US" sz="4000" dirty="0" smtClean="0">
                <a:latin typeface="Algerian" pitchFamily="82" charset="0"/>
              </a:rPr>
              <a:t/>
            </a:r>
            <a:br>
              <a:rPr lang="en-US" sz="4000" dirty="0" smtClean="0">
                <a:latin typeface="Algerian" pitchFamily="82" charset="0"/>
              </a:rPr>
            </a:br>
            <a:endParaRPr lang="en-US" sz="4000" dirty="0">
              <a:latin typeface="Algerian" pitchFamily="82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319216" y="3505200"/>
            <a:ext cx="1846907" cy="2438400"/>
            <a:chOff x="4776" y="866"/>
            <a:chExt cx="404" cy="541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776" y="866"/>
              <a:ext cx="404" cy="289"/>
            </a:xfrm>
            <a:custGeom>
              <a:avLst/>
              <a:gdLst>
                <a:gd name="T0" fmla="*/ 347 w 1138"/>
                <a:gd name="T1" fmla="*/ 813 h 903"/>
                <a:gd name="T2" fmla="*/ 410 w 1138"/>
                <a:gd name="T3" fmla="*/ 761 h 903"/>
                <a:gd name="T4" fmla="*/ 483 w 1138"/>
                <a:gd name="T5" fmla="*/ 723 h 903"/>
                <a:gd name="T6" fmla="*/ 527 w 1138"/>
                <a:gd name="T7" fmla="*/ 689 h 903"/>
                <a:gd name="T8" fmla="*/ 517 w 1138"/>
                <a:gd name="T9" fmla="*/ 668 h 903"/>
                <a:gd name="T10" fmla="*/ 538 w 1138"/>
                <a:gd name="T11" fmla="*/ 263 h 903"/>
                <a:gd name="T12" fmla="*/ 491 w 1138"/>
                <a:gd name="T13" fmla="*/ 211 h 903"/>
                <a:gd name="T14" fmla="*/ 368 w 1138"/>
                <a:gd name="T15" fmla="*/ 200 h 903"/>
                <a:gd name="T16" fmla="*/ 274 w 1138"/>
                <a:gd name="T17" fmla="*/ 247 h 903"/>
                <a:gd name="T18" fmla="*/ 224 w 1138"/>
                <a:gd name="T19" fmla="*/ 228 h 903"/>
                <a:gd name="T20" fmla="*/ 209 w 1138"/>
                <a:gd name="T21" fmla="*/ 224 h 903"/>
                <a:gd name="T22" fmla="*/ 229 w 1138"/>
                <a:gd name="T23" fmla="*/ 275 h 903"/>
                <a:gd name="T24" fmla="*/ 345 w 1138"/>
                <a:gd name="T25" fmla="*/ 499 h 903"/>
                <a:gd name="T26" fmla="*/ 349 w 1138"/>
                <a:gd name="T27" fmla="*/ 562 h 903"/>
                <a:gd name="T28" fmla="*/ 240 w 1138"/>
                <a:gd name="T29" fmla="*/ 635 h 903"/>
                <a:gd name="T30" fmla="*/ 112 w 1138"/>
                <a:gd name="T31" fmla="*/ 635 h 903"/>
                <a:gd name="T32" fmla="*/ 24 w 1138"/>
                <a:gd name="T33" fmla="*/ 584 h 903"/>
                <a:gd name="T34" fmla="*/ 24 w 1138"/>
                <a:gd name="T35" fmla="*/ 500 h 903"/>
                <a:gd name="T36" fmla="*/ 152 w 1138"/>
                <a:gd name="T37" fmla="*/ 260 h 903"/>
                <a:gd name="T38" fmla="*/ 182 w 1138"/>
                <a:gd name="T39" fmla="*/ 163 h 903"/>
                <a:gd name="T40" fmla="*/ 219 w 1138"/>
                <a:gd name="T41" fmla="*/ 184 h 903"/>
                <a:gd name="T42" fmla="*/ 247 w 1138"/>
                <a:gd name="T43" fmla="*/ 204 h 903"/>
                <a:gd name="T44" fmla="*/ 315 w 1138"/>
                <a:gd name="T45" fmla="*/ 190 h 903"/>
                <a:gd name="T46" fmla="*/ 403 w 1138"/>
                <a:gd name="T47" fmla="*/ 138 h 903"/>
                <a:gd name="T48" fmla="*/ 510 w 1138"/>
                <a:gd name="T49" fmla="*/ 157 h 903"/>
                <a:gd name="T50" fmla="*/ 536 w 1138"/>
                <a:gd name="T51" fmla="*/ 129 h 903"/>
                <a:gd name="T52" fmla="*/ 545 w 1138"/>
                <a:gd name="T53" fmla="*/ 113 h 903"/>
                <a:gd name="T54" fmla="*/ 535 w 1138"/>
                <a:gd name="T55" fmla="*/ 86 h 903"/>
                <a:gd name="T56" fmla="*/ 566 w 1138"/>
                <a:gd name="T57" fmla="*/ 0 h 903"/>
                <a:gd name="T58" fmla="*/ 615 w 1138"/>
                <a:gd name="T59" fmla="*/ 65 h 903"/>
                <a:gd name="T60" fmla="*/ 585 w 1138"/>
                <a:gd name="T61" fmla="*/ 109 h 903"/>
                <a:gd name="T62" fmla="*/ 608 w 1138"/>
                <a:gd name="T63" fmla="*/ 124 h 903"/>
                <a:gd name="T64" fmla="*/ 605 w 1138"/>
                <a:gd name="T65" fmla="*/ 176 h 903"/>
                <a:gd name="T66" fmla="*/ 698 w 1138"/>
                <a:gd name="T67" fmla="*/ 135 h 903"/>
                <a:gd name="T68" fmla="*/ 800 w 1138"/>
                <a:gd name="T69" fmla="*/ 169 h 903"/>
                <a:gd name="T70" fmla="*/ 880 w 1138"/>
                <a:gd name="T71" fmla="*/ 207 h 903"/>
                <a:gd name="T72" fmla="*/ 914 w 1138"/>
                <a:gd name="T73" fmla="*/ 196 h 903"/>
                <a:gd name="T74" fmla="*/ 941 w 1138"/>
                <a:gd name="T75" fmla="*/ 161 h 903"/>
                <a:gd name="T76" fmla="*/ 971 w 1138"/>
                <a:gd name="T77" fmla="*/ 205 h 903"/>
                <a:gd name="T78" fmla="*/ 1070 w 1138"/>
                <a:gd name="T79" fmla="*/ 422 h 903"/>
                <a:gd name="T80" fmla="*/ 1129 w 1138"/>
                <a:gd name="T81" fmla="*/ 568 h 903"/>
                <a:gd name="T82" fmla="*/ 1070 w 1138"/>
                <a:gd name="T83" fmla="*/ 618 h 903"/>
                <a:gd name="T84" fmla="*/ 942 w 1138"/>
                <a:gd name="T85" fmla="*/ 643 h 903"/>
                <a:gd name="T86" fmla="*/ 824 w 1138"/>
                <a:gd name="T87" fmla="*/ 595 h 903"/>
                <a:gd name="T88" fmla="*/ 775 w 1138"/>
                <a:gd name="T89" fmla="*/ 538 h 903"/>
                <a:gd name="T90" fmla="*/ 872 w 1138"/>
                <a:gd name="T91" fmla="*/ 349 h 903"/>
                <a:gd name="T92" fmla="*/ 930 w 1138"/>
                <a:gd name="T93" fmla="*/ 227 h 903"/>
                <a:gd name="T94" fmla="*/ 926 w 1138"/>
                <a:gd name="T95" fmla="*/ 224 h 903"/>
                <a:gd name="T96" fmla="*/ 891 w 1138"/>
                <a:gd name="T97" fmla="*/ 242 h 903"/>
                <a:gd name="T98" fmla="*/ 802 w 1138"/>
                <a:gd name="T99" fmla="*/ 222 h 903"/>
                <a:gd name="T100" fmla="*/ 689 w 1138"/>
                <a:gd name="T101" fmla="*/ 193 h 903"/>
                <a:gd name="T102" fmla="*/ 603 w 1138"/>
                <a:gd name="T103" fmla="*/ 261 h 903"/>
                <a:gd name="T104" fmla="*/ 610 w 1138"/>
                <a:gd name="T105" fmla="*/ 655 h 903"/>
                <a:gd name="T106" fmla="*/ 615 w 1138"/>
                <a:gd name="T107" fmla="*/ 681 h 903"/>
                <a:gd name="T108" fmla="*/ 630 w 1138"/>
                <a:gd name="T109" fmla="*/ 712 h 903"/>
                <a:gd name="T110" fmla="*/ 705 w 1138"/>
                <a:gd name="T111" fmla="*/ 747 h 903"/>
                <a:gd name="T112" fmla="*/ 771 w 1138"/>
                <a:gd name="T113" fmla="*/ 793 h 903"/>
                <a:gd name="T114" fmla="*/ 801 w 1138"/>
                <a:gd name="T115" fmla="*/ 828 h 903"/>
                <a:gd name="T116" fmla="*/ 666 w 1138"/>
                <a:gd name="T117" fmla="*/ 893 h 903"/>
                <a:gd name="T118" fmla="*/ 474 w 1138"/>
                <a:gd name="T119" fmla="*/ 89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38" h="903">
                  <a:moveTo>
                    <a:pt x="339" y="830"/>
                  </a:moveTo>
                  <a:lnTo>
                    <a:pt x="339" y="828"/>
                  </a:lnTo>
                  <a:lnTo>
                    <a:pt x="339" y="827"/>
                  </a:lnTo>
                  <a:lnTo>
                    <a:pt x="338" y="826"/>
                  </a:lnTo>
                  <a:lnTo>
                    <a:pt x="338" y="825"/>
                  </a:lnTo>
                  <a:lnTo>
                    <a:pt x="347" y="813"/>
                  </a:lnTo>
                  <a:lnTo>
                    <a:pt x="357" y="803"/>
                  </a:lnTo>
                  <a:lnTo>
                    <a:pt x="368" y="793"/>
                  </a:lnTo>
                  <a:lnTo>
                    <a:pt x="378" y="784"/>
                  </a:lnTo>
                  <a:lnTo>
                    <a:pt x="388" y="775"/>
                  </a:lnTo>
                  <a:lnTo>
                    <a:pt x="399" y="767"/>
                  </a:lnTo>
                  <a:lnTo>
                    <a:pt x="410" y="761"/>
                  </a:lnTo>
                  <a:lnTo>
                    <a:pt x="422" y="754"/>
                  </a:lnTo>
                  <a:lnTo>
                    <a:pt x="433" y="747"/>
                  </a:lnTo>
                  <a:lnTo>
                    <a:pt x="445" y="741"/>
                  </a:lnTo>
                  <a:lnTo>
                    <a:pt x="457" y="734"/>
                  </a:lnTo>
                  <a:lnTo>
                    <a:pt x="470" y="728"/>
                  </a:lnTo>
                  <a:lnTo>
                    <a:pt x="483" y="723"/>
                  </a:lnTo>
                  <a:lnTo>
                    <a:pt x="495" y="718"/>
                  </a:lnTo>
                  <a:lnTo>
                    <a:pt x="508" y="712"/>
                  </a:lnTo>
                  <a:lnTo>
                    <a:pt x="522" y="706"/>
                  </a:lnTo>
                  <a:lnTo>
                    <a:pt x="527" y="699"/>
                  </a:lnTo>
                  <a:lnTo>
                    <a:pt x="528" y="694"/>
                  </a:lnTo>
                  <a:lnTo>
                    <a:pt x="527" y="689"/>
                  </a:lnTo>
                  <a:lnTo>
                    <a:pt x="527" y="682"/>
                  </a:lnTo>
                  <a:lnTo>
                    <a:pt x="523" y="681"/>
                  </a:lnTo>
                  <a:lnTo>
                    <a:pt x="521" y="680"/>
                  </a:lnTo>
                  <a:lnTo>
                    <a:pt x="517" y="679"/>
                  </a:lnTo>
                  <a:lnTo>
                    <a:pt x="514" y="679"/>
                  </a:lnTo>
                  <a:lnTo>
                    <a:pt x="517" y="668"/>
                  </a:lnTo>
                  <a:lnTo>
                    <a:pt x="523" y="660"/>
                  </a:lnTo>
                  <a:lnTo>
                    <a:pt x="530" y="655"/>
                  </a:lnTo>
                  <a:lnTo>
                    <a:pt x="536" y="648"/>
                  </a:lnTo>
                  <a:lnTo>
                    <a:pt x="539" y="648"/>
                  </a:lnTo>
                  <a:lnTo>
                    <a:pt x="539" y="263"/>
                  </a:lnTo>
                  <a:lnTo>
                    <a:pt x="538" y="263"/>
                  </a:lnTo>
                  <a:lnTo>
                    <a:pt x="538" y="262"/>
                  </a:lnTo>
                  <a:lnTo>
                    <a:pt x="537" y="261"/>
                  </a:lnTo>
                  <a:lnTo>
                    <a:pt x="536" y="258"/>
                  </a:lnTo>
                  <a:lnTo>
                    <a:pt x="523" y="240"/>
                  </a:lnTo>
                  <a:lnTo>
                    <a:pt x="508" y="224"/>
                  </a:lnTo>
                  <a:lnTo>
                    <a:pt x="491" y="211"/>
                  </a:lnTo>
                  <a:lnTo>
                    <a:pt x="471" y="201"/>
                  </a:lnTo>
                  <a:lnTo>
                    <a:pt x="451" y="193"/>
                  </a:lnTo>
                  <a:lnTo>
                    <a:pt x="429" y="189"/>
                  </a:lnTo>
                  <a:lnTo>
                    <a:pt x="407" y="188"/>
                  </a:lnTo>
                  <a:lnTo>
                    <a:pt x="386" y="190"/>
                  </a:lnTo>
                  <a:lnTo>
                    <a:pt x="368" y="200"/>
                  </a:lnTo>
                  <a:lnTo>
                    <a:pt x="352" y="210"/>
                  </a:lnTo>
                  <a:lnTo>
                    <a:pt x="338" y="222"/>
                  </a:lnTo>
                  <a:lnTo>
                    <a:pt x="323" y="231"/>
                  </a:lnTo>
                  <a:lnTo>
                    <a:pt x="309" y="240"/>
                  </a:lnTo>
                  <a:lnTo>
                    <a:pt x="293" y="246"/>
                  </a:lnTo>
                  <a:lnTo>
                    <a:pt x="274" y="247"/>
                  </a:lnTo>
                  <a:lnTo>
                    <a:pt x="252" y="245"/>
                  </a:lnTo>
                  <a:lnTo>
                    <a:pt x="248" y="242"/>
                  </a:lnTo>
                  <a:lnTo>
                    <a:pt x="242" y="239"/>
                  </a:lnTo>
                  <a:lnTo>
                    <a:pt x="236" y="235"/>
                  </a:lnTo>
                  <a:lnTo>
                    <a:pt x="229" y="232"/>
                  </a:lnTo>
                  <a:lnTo>
                    <a:pt x="224" y="228"/>
                  </a:lnTo>
                  <a:lnTo>
                    <a:pt x="218" y="225"/>
                  </a:lnTo>
                  <a:lnTo>
                    <a:pt x="213" y="224"/>
                  </a:lnTo>
                  <a:lnTo>
                    <a:pt x="210" y="223"/>
                  </a:lnTo>
                  <a:lnTo>
                    <a:pt x="209" y="224"/>
                  </a:lnTo>
                  <a:lnTo>
                    <a:pt x="209" y="224"/>
                  </a:lnTo>
                  <a:lnTo>
                    <a:pt x="209" y="224"/>
                  </a:lnTo>
                  <a:lnTo>
                    <a:pt x="209" y="225"/>
                  </a:lnTo>
                  <a:lnTo>
                    <a:pt x="209" y="227"/>
                  </a:lnTo>
                  <a:lnTo>
                    <a:pt x="210" y="231"/>
                  </a:lnTo>
                  <a:lnTo>
                    <a:pt x="210" y="234"/>
                  </a:lnTo>
                  <a:lnTo>
                    <a:pt x="211" y="238"/>
                  </a:lnTo>
                  <a:lnTo>
                    <a:pt x="229" y="275"/>
                  </a:lnTo>
                  <a:lnTo>
                    <a:pt x="249" y="313"/>
                  </a:lnTo>
                  <a:lnTo>
                    <a:pt x="267" y="349"/>
                  </a:lnTo>
                  <a:lnTo>
                    <a:pt x="287" y="387"/>
                  </a:lnTo>
                  <a:lnTo>
                    <a:pt x="305" y="424"/>
                  </a:lnTo>
                  <a:lnTo>
                    <a:pt x="325" y="462"/>
                  </a:lnTo>
                  <a:lnTo>
                    <a:pt x="345" y="499"/>
                  </a:lnTo>
                  <a:lnTo>
                    <a:pt x="364" y="537"/>
                  </a:lnTo>
                  <a:lnTo>
                    <a:pt x="364" y="538"/>
                  </a:lnTo>
                  <a:lnTo>
                    <a:pt x="364" y="541"/>
                  </a:lnTo>
                  <a:lnTo>
                    <a:pt x="364" y="542"/>
                  </a:lnTo>
                  <a:lnTo>
                    <a:pt x="364" y="544"/>
                  </a:lnTo>
                  <a:lnTo>
                    <a:pt x="349" y="562"/>
                  </a:lnTo>
                  <a:lnTo>
                    <a:pt x="333" y="580"/>
                  </a:lnTo>
                  <a:lnTo>
                    <a:pt x="316" y="595"/>
                  </a:lnTo>
                  <a:lnTo>
                    <a:pt x="299" y="608"/>
                  </a:lnTo>
                  <a:lnTo>
                    <a:pt x="279" y="619"/>
                  </a:lnTo>
                  <a:lnTo>
                    <a:pt x="259" y="628"/>
                  </a:lnTo>
                  <a:lnTo>
                    <a:pt x="240" y="635"/>
                  </a:lnTo>
                  <a:lnTo>
                    <a:pt x="219" y="641"/>
                  </a:lnTo>
                  <a:lnTo>
                    <a:pt x="197" y="643"/>
                  </a:lnTo>
                  <a:lnTo>
                    <a:pt x="176" y="644"/>
                  </a:lnTo>
                  <a:lnTo>
                    <a:pt x="155" y="643"/>
                  </a:lnTo>
                  <a:lnTo>
                    <a:pt x="133" y="640"/>
                  </a:lnTo>
                  <a:lnTo>
                    <a:pt x="112" y="635"/>
                  </a:lnTo>
                  <a:lnTo>
                    <a:pt x="90" y="627"/>
                  </a:lnTo>
                  <a:lnTo>
                    <a:pt x="69" y="618"/>
                  </a:lnTo>
                  <a:lnTo>
                    <a:pt x="49" y="606"/>
                  </a:lnTo>
                  <a:lnTo>
                    <a:pt x="41" y="599"/>
                  </a:lnTo>
                  <a:lnTo>
                    <a:pt x="33" y="592"/>
                  </a:lnTo>
                  <a:lnTo>
                    <a:pt x="24" y="584"/>
                  </a:lnTo>
                  <a:lnTo>
                    <a:pt x="16" y="576"/>
                  </a:lnTo>
                  <a:lnTo>
                    <a:pt x="11" y="568"/>
                  </a:lnTo>
                  <a:lnTo>
                    <a:pt x="5" y="559"/>
                  </a:lnTo>
                  <a:lnTo>
                    <a:pt x="1" y="549"/>
                  </a:lnTo>
                  <a:lnTo>
                    <a:pt x="0" y="538"/>
                  </a:lnTo>
                  <a:lnTo>
                    <a:pt x="24" y="500"/>
                  </a:lnTo>
                  <a:lnTo>
                    <a:pt x="47" y="461"/>
                  </a:lnTo>
                  <a:lnTo>
                    <a:pt x="69" y="422"/>
                  </a:lnTo>
                  <a:lnTo>
                    <a:pt x="90" y="382"/>
                  </a:lnTo>
                  <a:lnTo>
                    <a:pt x="111" y="340"/>
                  </a:lnTo>
                  <a:lnTo>
                    <a:pt x="132" y="300"/>
                  </a:lnTo>
                  <a:lnTo>
                    <a:pt x="152" y="260"/>
                  </a:lnTo>
                  <a:lnTo>
                    <a:pt x="173" y="219"/>
                  </a:lnTo>
                  <a:lnTo>
                    <a:pt x="168" y="205"/>
                  </a:lnTo>
                  <a:lnTo>
                    <a:pt x="164" y="194"/>
                  </a:lnTo>
                  <a:lnTo>
                    <a:pt x="164" y="184"/>
                  </a:lnTo>
                  <a:lnTo>
                    <a:pt x="173" y="169"/>
                  </a:lnTo>
                  <a:lnTo>
                    <a:pt x="182" y="163"/>
                  </a:lnTo>
                  <a:lnTo>
                    <a:pt x="190" y="161"/>
                  </a:lnTo>
                  <a:lnTo>
                    <a:pt x="198" y="161"/>
                  </a:lnTo>
                  <a:lnTo>
                    <a:pt x="205" y="163"/>
                  </a:lnTo>
                  <a:lnTo>
                    <a:pt x="211" y="167"/>
                  </a:lnTo>
                  <a:lnTo>
                    <a:pt x="216" y="174"/>
                  </a:lnTo>
                  <a:lnTo>
                    <a:pt x="219" y="184"/>
                  </a:lnTo>
                  <a:lnTo>
                    <a:pt x="221" y="193"/>
                  </a:lnTo>
                  <a:lnTo>
                    <a:pt x="226" y="196"/>
                  </a:lnTo>
                  <a:lnTo>
                    <a:pt x="231" y="200"/>
                  </a:lnTo>
                  <a:lnTo>
                    <a:pt x="235" y="202"/>
                  </a:lnTo>
                  <a:lnTo>
                    <a:pt x="241" y="203"/>
                  </a:lnTo>
                  <a:lnTo>
                    <a:pt x="247" y="204"/>
                  </a:lnTo>
                  <a:lnTo>
                    <a:pt x="252" y="205"/>
                  </a:lnTo>
                  <a:lnTo>
                    <a:pt x="258" y="207"/>
                  </a:lnTo>
                  <a:lnTo>
                    <a:pt x="264" y="208"/>
                  </a:lnTo>
                  <a:lnTo>
                    <a:pt x="285" y="205"/>
                  </a:lnTo>
                  <a:lnTo>
                    <a:pt x="301" y="200"/>
                  </a:lnTo>
                  <a:lnTo>
                    <a:pt x="315" y="190"/>
                  </a:lnTo>
                  <a:lnTo>
                    <a:pt x="327" y="180"/>
                  </a:lnTo>
                  <a:lnTo>
                    <a:pt x="340" y="169"/>
                  </a:lnTo>
                  <a:lnTo>
                    <a:pt x="353" y="157"/>
                  </a:lnTo>
                  <a:lnTo>
                    <a:pt x="367" y="148"/>
                  </a:lnTo>
                  <a:lnTo>
                    <a:pt x="384" y="140"/>
                  </a:lnTo>
                  <a:lnTo>
                    <a:pt x="403" y="138"/>
                  </a:lnTo>
                  <a:lnTo>
                    <a:pt x="422" y="135"/>
                  </a:lnTo>
                  <a:lnTo>
                    <a:pt x="440" y="135"/>
                  </a:lnTo>
                  <a:lnTo>
                    <a:pt x="459" y="138"/>
                  </a:lnTo>
                  <a:lnTo>
                    <a:pt x="476" y="142"/>
                  </a:lnTo>
                  <a:lnTo>
                    <a:pt x="493" y="148"/>
                  </a:lnTo>
                  <a:lnTo>
                    <a:pt x="510" y="157"/>
                  </a:lnTo>
                  <a:lnTo>
                    <a:pt x="527" y="169"/>
                  </a:lnTo>
                  <a:lnTo>
                    <a:pt x="535" y="176"/>
                  </a:lnTo>
                  <a:lnTo>
                    <a:pt x="539" y="163"/>
                  </a:lnTo>
                  <a:lnTo>
                    <a:pt x="542" y="144"/>
                  </a:lnTo>
                  <a:lnTo>
                    <a:pt x="542" y="134"/>
                  </a:lnTo>
                  <a:lnTo>
                    <a:pt x="536" y="129"/>
                  </a:lnTo>
                  <a:lnTo>
                    <a:pt x="532" y="127"/>
                  </a:lnTo>
                  <a:lnTo>
                    <a:pt x="530" y="124"/>
                  </a:lnTo>
                  <a:lnTo>
                    <a:pt x="530" y="117"/>
                  </a:lnTo>
                  <a:lnTo>
                    <a:pt x="535" y="114"/>
                  </a:lnTo>
                  <a:lnTo>
                    <a:pt x="540" y="113"/>
                  </a:lnTo>
                  <a:lnTo>
                    <a:pt x="545" y="113"/>
                  </a:lnTo>
                  <a:lnTo>
                    <a:pt x="551" y="113"/>
                  </a:lnTo>
                  <a:lnTo>
                    <a:pt x="554" y="109"/>
                  </a:lnTo>
                  <a:lnTo>
                    <a:pt x="554" y="103"/>
                  </a:lnTo>
                  <a:lnTo>
                    <a:pt x="553" y="98"/>
                  </a:lnTo>
                  <a:lnTo>
                    <a:pt x="552" y="94"/>
                  </a:lnTo>
                  <a:lnTo>
                    <a:pt x="535" y="86"/>
                  </a:lnTo>
                  <a:lnTo>
                    <a:pt x="525" y="71"/>
                  </a:lnTo>
                  <a:lnTo>
                    <a:pt x="523" y="55"/>
                  </a:lnTo>
                  <a:lnTo>
                    <a:pt x="527" y="36"/>
                  </a:lnTo>
                  <a:lnTo>
                    <a:pt x="536" y="20"/>
                  </a:lnTo>
                  <a:lnTo>
                    <a:pt x="548" y="7"/>
                  </a:lnTo>
                  <a:lnTo>
                    <a:pt x="566" y="0"/>
                  </a:lnTo>
                  <a:lnTo>
                    <a:pt x="585" y="3"/>
                  </a:lnTo>
                  <a:lnTo>
                    <a:pt x="596" y="12"/>
                  </a:lnTo>
                  <a:lnTo>
                    <a:pt x="605" y="23"/>
                  </a:lnTo>
                  <a:lnTo>
                    <a:pt x="612" y="36"/>
                  </a:lnTo>
                  <a:lnTo>
                    <a:pt x="615" y="51"/>
                  </a:lnTo>
                  <a:lnTo>
                    <a:pt x="615" y="65"/>
                  </a:lnTo>
                  <a:lnTo>
                    <a:pt x="612" y="78"/>
                  </a:lnTo>
                  <a:lnTo>
                    <a:pt x="603" y="87"/>
                  </a:lnTo>
                  <a:lnTo>
                    <a:pt x="588" y="94"/>
                  </a:lnTo>
                  <a:lnTo>
                    <a:pt x="585" y="98"/>
                  </a:lnTo>
                  <a:lnTo>
                    <a:pt x="585" y="103"/>
                  </a:lnTo>
                  <a:lnTo>
                    <a:pt x="585" y="109"/>
                  </a:lnTo>
                  <a:lnTo>
                    <a:pt x="589" y="113"/>
                  </a:lnTo>
                  <a:lnTo>
                    <a:pt x="595" y="113"/>
                  </a:lnTo>
                  <a:lnTo>
                    <a:pt x="599" y="113"/>
                  </a:lnTo>
                  <a:lnTo>
                    <a:pt x="604" y="114"/>
                  </a:lnTo>
                  <a:lnTo>
                    <a:pt x="608" y="117"/>
                  </a:lnTo>
                  <a:lnTo>
                    <a:pt x="608" y="124"/>
                  </a:lnTo>
                  <a:lnTo>
                    <a:pt x="607" y="127"/>
                  </a:lnTo>
                  <a:lnTo>
                    <a:pt x="604" y="129"/>
                  </a:lnTo>
                  <a:lnTo>
                    <a:pt x="598" y="134"/>
                  </a:lnTo>
                  <a:lnTo>
                    <a:pt x="598" y="144"/>
                  </a:lnTo>
                  <a:lnTo>
                    <a:pt x="600" y="163"/>
                  </a:lnTo>
                  <a:lnTo>
                    <a:pt x="605" y="176"/>
                  </a:lnTo>
                  <a:lnTo>
                    <a:pt x="613" y="169"/>
                  </a:lnTo>
                  <a:lnTo>
                    <a:pt x="629" y="157"/>
                  </a:lnTo>
                  <a:lnTo>
                    <a:pt x="646" y="148"/>
                  </a:lnTo>
                  <a:lnTo>
                    <a:pt x="662" y="142"/>
                  </a:lnTo>
                  <a:lnTo>
                    <a:pt x="681" y="138"/>
                  </a:lnTo>
                  <a:lnTo>
                    <a:pt x="698" y="135"/>
                  </a:lnTo>
                  <a:lnTo>
                    <a:pt x="717" y="135"/>
                  </a:lnTo>
                  <a:lnTo>
                    <a:pt x="736" y="138"/>
                  </a:lnTo>
                  <a:lnTo>
                    <a:pt x="756" y="140"/>
                  </a:lnTo>
                  <a:lnTo>
                    <a:pt x="773" y="148"/>
                  </a:lnTo>
                  <a:lnTo>
                    <a:pt x="787" y="157"/>
                  </a:lnTo>
                  <a:lnTo>
                    <a:pt x="800" y="169"/>
                  </a:lnTo>
                  <a:lnTo>
                    <a:pt x="812" y="180"/>
                  </a:lnTo>
                  <a:lnTo>
                    <a:pt x="824" y="190"/>
                  </a:lnTo>
                  <a:lnTo>
                    <a:pt x="838" y="200"/>
                  </a:lnTo>
                  <a:lnTo>
                    <a:pt x="855" y="205"/>
                  </a:lnTo>
                  <a:lnTo>
                    <a:pt x="874" y="208"/>
                  </a:lnTo>
                  <a:lnTo>
                    <a:pt x="880" y="207"/>
                  </a:lnTo>
                  <a:lnTo>
                    <a:pt x="887" y="205"/>
                  </a:lnTo>
                  <a:lnTo>
                    <a:pt x="893" y="204"/>
                  </a:lnTo>
                  <a:lnTo>
                    <a:pt x="899" y="203"/>
                  </a:lnTo>
                  <a:lnTo>
                    <a:pt x="903" y="202"/>
                  </a:lnTo>
                  <a:lnTo>
                    <a:pt x="909" y="200"/>
                  </a:lnTo>
                  <a:lnTo>
                    <a:pt x="914" y="196"/>
                  </a:lnTo>
                  <a:lnTo>
                    <a:pt x="917" y="193"/>
                  </a:lnTo>
                  <a:lnTo>
                    <a:pt x="919" y="184"/>
                  </a:lnTo>
                  <a:lnTo>
                    <a:pt x="924" y="174"/>
                  </a:lnTo>
                  <a:lnTo>
                    <a:pt x="929" y="167"/>
                  </a:lnTo>
                  <a:lnTo>
                    <a:pt x="934" y="163"/>
                  </a:lnTo>
                  <a:lnTo>
                    <a:pt x="941" y="161"/>
                  </a:lnTo>
                  <a:lnTo>
                    <a:pt x="948" y="161"/>
                  </a:lnTo>
                  <a:lnTo>
                    <a:pt x="957" y="163"/>
                  </a:lnTo>
                  <a:lnTo>
                    <a:pt x="967" y="169"/>
                  </a:lnTo>
                  <a:lnTo>
                    <a:pt x="976" y="184"/>
                  </a:lnTo>
                  <a:lnTo>
                    <a:pt x="976" y="194"/>
                  </a:lnTo>
                  <a:lnTo>
                    <a:pt x="971" y="205"/>
                  </a:lnTo>
                  <a:lnTo>
                    <a:pt x="967" y="219"/>
                  </a:lnTo>
                  <a:lnTo>
                    <a:pt x="987" y="260"/>
                  </a:lnTo>
                  <a:lnTo>
                    <a:pt x="1007" y="300"/>
                  </a:lnTo>
                  <a:lnTo>
                    <a:pt x="1028" y="340"/>
                  </a:lnTo>
                  <a:lnTo>
                    <a:pt x="1048" y="382"/>
                  </a:lnTo>
                  <a:lnTo>
                    <a:pt x="1070" y="422"/>
                  </a:lnTo>
                  <a:lnTo>
                    <a:pt x="1092" y="461"/>
                  </a:lnTo>
                  <a:lnTo>
                    <a:pt x="1114" y="500"/>
                  </a:lnTo>
                  <a:lnTo>
                    <a:pt x="1138" y="538"/>
                  </a:lnTo>
                  <a:lnTo>
                    <a:pt x="1137" y="549"/>
                  </a:lnTo>
                  <a:lnTo>
                    <a:pt x="1134" y="559"/>
                  </a:lnTo>
                  <a:lnTo>
                    <a:pt x="1129" y="568"/>
                  </a:lnTo>
                  <a:lnTo>
                    <a:pt x="1122" y="576"/>
                  </a:lnTo>
                  <a:lnTo>
                    <a:pt x="1115" y="584"/>
                  </a:lnTo>
                  <a:lnTo>
                    <a:pt x="1107" y="592"/>
                  </a:lnTo>
                  <a:lnTo>
                    <a:pt x="1099" y="599"/>
                  </a:lnTo>
                  <a:lnTo>
                    <a:pt x="1091" y="606"/>
                  </a:lnTo>
                  <a:lnTo>
                    <a:pt x="1070" y="618"/>
                  </a:lnTo>
                  <a:lnTo>
                    <a:pt x="1049" y="627"/>
                  </a:lnTo>
                  <a:lnTo>
                    <a:pt x="1028" y="635"/>
                  </a:lnTo>
                  <a:lnTo>
                    <a:pt x="1007" y="640"/>
                  </a:lnTo>
                  <a:lnTo>
                    <a:pt x="985" y="643"/>
                  </a:lnTo>
                  <a:lnTo>
                    <a:pt x="963" y="644"/>
                  </a:lnTo>
                  <a:lnTo>
                    <a:pt x="942" y="643"/>
                  </a:lnTo>
                  <a:lnTo>
                    <a:pt x="922" y="641"/>
                  </a:lnTo>
                  <a:lnTo>
                    <a:pt x="900" y="635"/>
                  </a:lnTo>
                  <a:lnTo>
                    <a:pt x="880" y="628"/>
                  </a:lnTo>
                  <a:lnTo>
                    <a:pt x="861" y="619"/>
                  </a:lnTo>
                  <a:lnTo>
                    <a:pt x="841" y="608"/>
                  </a:lnTo>
                  <a:lnTo>
                    <a:pt x="824" y="595"/>
                  </a:lnTo>
                  <a:lnTo>
                    <a:pt x="806" y="580"/>
                  </a:lnTo>
                  <a:lnTo>
                    <a:pt x="790" y="562"/>
                  </a:lnTo>
                  <a:lnTo>
                    <a:pt x="775" y="544"/>
                  </a:lnTo>
                  <a:lnTo>
                    <a:pt x="775" y="542"/>
                  </a:lnTo>
                  <a:lnTo>
                    <a:pt x="775" y="541"/>
                  </a:lnTo>
                  <a:lnTo>
                    <a:pt x="775" y="538"/>
                  </a:lnTo>
                  <a:lnTo>
                    <a:pt x="775" y="537"/>
                  </a:lnTo>
                  <a:lnTo>
                    <a:pt x="795" y="499"/>
                  </a:lnTo>
                  <a:lnTo>
                    <a:pt x="815" y="462"/>
                  </a:lnTo>
                  <a:lnTo>
                    <a:pt x="834" y="424"/>
                  </a:lnTo>
                  <a:lnTo>
                    <a:pt x="853" y="387"/>
                  </a:lnTo>
                  <a:lnTo>
                    <a:pt x="872" y="349"/>
                  </a:lnTo>
                  <a:lnTo>
                    <a:pt x="891" y="313"/>
                  </a:lnTo>
                  <a:lnTo>
                    <a:pt x="910" y="275"/>
                  </a:lnTo>
                  <a:lnTo>
                    <a:pt x="929" y="238"/>
                  </a:lnTo>
                  <a:lnTo>
                    <a:pt x="929" y="234"/>
                  </a:lnTo>
                  <a:lnTo>
                    <a:pt x="930" y="231"/>
                  </a:lnTo>
                  <a:lnTo>
                    <a:pt x="930" y="227"/>
                  </a:lnTo>
                  <a:lnTo>
                    <a:pt x="931" y="225"/>
                  </a:lnTo>
                  <a:lnTo>
                    <a:pt x="931" y="224"/>
                  </a:lnTo>
                  <a:lnTo>
                    <a:pt x="931" y="224"/>
                  </a:lnTo>
                  <a:lnTo>
                    <a:pt x="930" y="224"/>
                  </a:lnTo>
                  <a:lnTo>
                    <a:pt x="930" y="223"/>
                  </a:lnTo>
                  <a:lnTo>
                    <a:pt x="926" y="224"/>
                  </a:lnTo>
                  <a:lnTo>
                    <a:pt x="922" y="225"/>
                  </a:lnTo>
                  <a:lnTo>
                    <a:pt x="916" y="228"/>
                  </a:lnTo>
                  <a:lnTo>
                    <a:pt x="910" y="232"/>
                  </a:lnTo>
                  <a:lnTo>
                    <a:pt x="903" y="235"/>
                  </a:lnTo>
                  <a:lnTo>
                    <a:pt x="896" y="239"/>
                  </a:lnTo>
                  <a:lnTo>
                    <a:pt x="891" y="242"/>
                  </a:lnTo>
                  <a:lnTo>
                    <a:pt x="886" y="245"/>
                  </a:lnTo>
                  <a:lnTo>
                    <a:pt x="864" y="247"/>
                  </a:lnTo>
                  <a:lnTo>
                    <a:pt x="846" y="246"/>
                  </a:lnTo>
                  <a:lnTo>
                    <a:pt x="831" y="240"/>
                  </a:lnTo>
                  <a:lnTo>
                    <a:pt x="816" y="231"/>
                  </a:lnTo>
                  <a:lnTo>
                    <a:pt x="802" y="222"/>
                  </a:lnTo>
                  <a:lnTo>
                    <a:pt x="788" y="210"/>
                  </a:lnTo>
                  <a:lnTo>
                    <a:pt x="772" y="200"/>
                  </a:lnTo>
                  <a:lnTo>
                    <a:pt x="753" y="190"/>
                  </a:lnTo>
                  <a:lnTo>
                    <a:pt x="732" y="188"/>
                  </a:lnTo>
                  <a:lnTo>
                    <a:pt x="711" y="189"/>
                  </a:lnTo>
                  <a:lnTo>
                    <a:pt x="689" y="193"/>
                  </a:lnTo>
                  <a:lnTo>
                    <a:pt x="668" y="201"/>
                  </a:lnTo>
                  <a:lnTo>
                    <a:pt x="649" y="211"/>
                  </a:lnTo>
                  <a:lnTo>
                    <a:pt x="631" y="224"/>
                  </a:lnTo>
                  <a:lnTo>
                    <a:pt x="616" y="240"/>
                  </a:lnTo>
                  <a:lnTo>
                    <a:pt x="604" y="258"/>
                  </a:lnTo>
                  <a:lnTo>
                    <a:pt x="603" y="261"/>
                  </a:lnTo>
                  <a:lnTo>
                    <a:pt x="601" y="262"/>
                  </a:lnTo>
                  <a:lnTo>
                    <a:pt x="600" y="263"/>
                  </a:lnTo>
                  <a:lnTo>
                    <a:pt x="599" y="263"/>
                  </a:lnTo>
                  <a:lnTo>
                    <a:pt x="599" y="648"/>
                  </a:lnTo>
                  <a:lnTo>
                    <a:pt x="604" y="648"/>
                  </a:lnTo>
                  <a:lnTo>
                    <a:pt x="610" y="655"/>
                  </a:lnTo>
                  <a:lnTo>
                    <a:pt x="616" y="660"/>
                  </a:lnTo>
                  <a:lnTo>
                    <a:pt x="622" y="668"/>
                  </a:lnTo>
                  <a:lnTo>
                    <a:pt x="626" y="679"/>
                  </a:lnTo>
                  <a:lnTo>
                    <a:pt x="622" y="679"/>
                  </a:lnTo>
                  <a:lnTo>
                    <a:pt x="619" y="680"/>
                  </a:lnTo>
                  <a:lnTo>
                    <a:pt x="615" y="681"/>
                  </a:lnTo>
                  <a:lnTo>
                    <a:pt x="613" y="682"/>
                  </a:lnTo>
                  <a:lnTo>
                    <a:pt x="613" y="689"/>
                  </a:lnTo>
                  <a:lnTo>
                    <a:pt x="612" y="694"/>
                  </a:lnTo>
                  <a:lnTo>
                    <a:pt x="613" y="699"/>
                  </a:lnTo>
                  <a:lnTo>
                    <a:pt x="616" y="706"/>
                  </a:lnTo>
                  <a:lnTo>
                    <a:pt x="630" y="712"/>
                  </a:lnTo>
                  <a:lnTo>
                    <a:pt x="643" y="718"/>
                  </a:lnTo>
                  <a:lnTo>
                    <a:pt x="657" y="723"/>
                  </a:lnTo>
                  <a:lnTo>
                    <a:pt x="669" y="728"/>
                  </a:lnTo>
                  <a:lnTo>
                    <a:pt x="682" y="734"/>
                  </a:lnTo>
                  <a:lnTo>
                    <a:pt x="694" y="741"/>
                  </a:lnTo>
                  <a:lnTo>
                    <a:pt x="705" y="747"/>
                  </a:lnTo>
                  <a:lnTo>
                    <a:pt x="718" y="754"/>
                  </a:lnTo>
                  <a:lnTo>
                    <a:pt x="728" y="761"/>
                  </a:lnTo>
                  <a:lnTo>
                    <a:pt x="740" y="767"/>
                  </a:lnTo>
                  <a:lnTo>
                    <a:pt x="750" y="775"/>
                  </a:lnTo>
                  <a:lnTo>
                    <a:pt x="760" y="784"/>
                  </a:lnTo>
                  <a:lnTo>
                    <a:pt x="771" y="793"/>
                  </a:lnTo>
                  <a:lnTo>
                    <a:pt x="781" y="803"/>
                  </a:lnTo>
                  <a:lnTo>
                    <a:pt x="791" y="813"/>
                  </a:lnTo>
                  <a:lnTo>
                    <a:pt x="801" y="825"/>
                  </a:lnTo>
                  <a:lnTo>
                    <a:pt x="801" y="826"/>
                  </a:lnTo>
                  <a:lnTo>
                    <a:pt x="801" y="827"/>
                  </a:lnTo>
                  <a:lnTo>
                    <a:pt x="801" y="828"/>
                  </a:lnTo>
                  <a:lnTo>
                    <a:pt x="801" y="830"/>
                  </a:lnTo>
                  <a:lnTo>
                    <a:pt x="778" y="847"/>
                  </a:lnTo>
                  <a:lnTo>
                    <a:pt x="752" y="862"/>
                  </a:lnTo>
                  <a:lnTo>
                    <a:pt x="725" y="875"/>
                  </a:lnTo>
                  <a:lnTo>
                    <a:pt x="696" y="885"/>
                  </a:lnTo>
                  <a:lnTo>
                    <a:pt x="666" y="893"/>
                  </a:lnTo>
                  <a:lnTo>
                    <a:pt x="635" y="899"/>
                  </a:lnTo>
                  <a:lnTo>
                    <a:pt x="603" y="902"/>
                  </a:lnTo>
                  <a:lnTo>
                    <a:pt x="570" y="903"/>
                  </a:lnTo>
                  <a:lnTo>
                    <a:pt x="537" y="902"/>
                  </a:lnTo>
                  <a:lnTo>
                    <a:pt x="505" y="899"/>
                  </a:lnTo>
                  <a:lnTo>
                    <a:pt x="474" y="893"/>
                  </a:lnTo>
                  <a:lnTo>
                    <a:pt x="444" y="885"/>
                  </a:lnTo>
                  <a:lnTo>
                    <a:pt x="415" y="875"/>
                  </a:lnTo>
                  <a:lnTo>
                    <a:pt x="387" y="862"/>
                  </a:lnTo>
                  <a:lnTo>
                    <a:pt x="362" y="847"/>
                  </a:lnTo>
                  <a:lnTo>
                    <a:pt x="339" y="8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85" y="939"/>
              <a:ext cx="113" cy="100"/>
            </a:xfrm>
            <a:custGeom>
              <a:avLst/>
              <a:gdLst>
                <a:gd name="T0" fmla="*/ 5 w 321"/>
                <a:gd name="T1" fmla="*/ 311 h 311"/>
                <a:gd name="T2" fmla="*/ 4 w 321"/>
                <a:gd name="T3" fmla="*/ 311 h 311"/>
                <a:gd name="T4" fmla="*/ 2 w 321"/>
                <a:gd name="T5" fmla="*/ 311 h 311"/>
                <a:gd name="T6" fmla="*/ 0 w 321"/>
                <a:gd name="T7" fmla="*/ 311 h 311"/>
                <a:gd name="T8" fmla="*/ 0 w 321"/>
                <a:gd name="T9" fmla="*/ 311 h 311"/>
                <a:gd name="T10" fmla="*/ 0 w 321"/>
                <a:gd name="T11" fmla="*/ 308 h 311"/>
                <a:gd name="T12" fmla="*/ 0 w 321"/>
                <a:gd name="T13" fmla="*/ 307 h 311"/>
                <a:gd name="T14" fmla="*/ 0 w 321"/>
                <a:gd name="T15" fmla="*/ 305 h 311"/>
                <a:gd name="T16" fmla="*/ 0 w 321"/>
                <a:gd name="T17" fmla="*/ 304 h 311"/>
                <a:gd name="T18" fmla="*/ 45 w 321"/>
                <a:gd name="T19" fmla="*/ 223 h 311"/>
                <a:gd name="T20" fmla="*/ 78 w 321"/>
                <a:gd name="T21" fmla="*/ 162 h 311"/>
                <a:gd name="T22" fmla="*/ 104 w 321"/>
                <a:gd name="T23" fmla="*/ 116 h 311"/>
                <a:gd name="T24" fmla="*/ 122 w 321"/>
                <a:gd name="T25" fmla="*/ 83 h 311"/>
                <a:gd name="T26" fmla="*/ 135 w 321"/>
                <a:gd name="T27" fmla="*/ 57 h 311"/>
                <a:gd name="T28" fmla="*/ 146 w 321"/>
                <a:gd name="T29" fmla="*/ 38 h 311"/>
                <a:gd name="T30" fmla="*/ 156 w 321"/>
                <a:gd name="T31" fmla="*/ 20 h 311"/>
                <a:gd name="T32" fmla="*/ 166 w 321"/>
                <a:gd name="T33" fmla="*/ 0 h 311"/>
                <a:gd name="T34" fmla="*/ 168 w 321"/>
                <a:gd name="T35" fmla="*/ 0 h 311"/>
                <a:gd name="T36" fmla="*/ 169 w 321"/>
                <a:gd name="T37" fmla="*/ 0 h 311"/>
                <a:gd name="T38" fmla="*/ 172 w 321"/>
                <a:gd name="T39" fmla="*/ 0 h 311"/>
                <a:gd name="T40" fmla="*/ 174 w 321"/>
                <a:gd name="T41" fmla="*/ 1 h 311"/>
                <a:gd name="T42" fmla="*/ 321 w 321"/>
                <a:gd name="T43" fmla="*/ 311 h 311"/>
                <a:gd name="T44" fmla="*/ 5 w 321"/>
                <a:gd name="T45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11">
                  <a:moveTo>
                    <a:pt x="5" y="311"/>
                  </a:moveTo>
                  <a:lnTo>
                    <a:pt x="4" y="311"/>
                  </a:lnTo>
                  <a:lnTo>
                    <a:pt x="2" y="311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08"/>
                  </a:lnTo>
                  <a:lnTo>
                    <a:pt x="0" y="307"/>
                  </a:lnTo>
                  <a:lnTo>
                    <a:pt x="0" y="305"/>
                  </a:lnTo>
                  <a:lnTo>
                    <a:pt x="0" y="304"/>
                  </a:lnTo>
                  <a:lnTo>
                    <a:pt x="45" y="223"/>
                  </a:lnTo>
                  <a:lnTo>
                    <a:pt x="78" y="162"/>
                  </a:lnTo>
                  <a:lnTo>
                    <a:pt x="104" y="116"/>
                  </a:lnTo>
                  <a:lnTo>
                    <a:pt x="122" y="83"/>
                  </a:lnTo>
                  <a:lnTo>
                    <a:pt x="135" y="57"/>
                  </a:lnTo>
                  <a:lnTo>
                    <a:pt x="146" y="38"/>
                  </a:lnTo>
                  <a:lnTo>
                    <a:pt x="156" y="2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69" y="0"/>
                  </a:lnTo>
                  <a:lnTo>
                    <a:pt x="172" y="0"/>
                  </a:lnTo>
                  <a:lnTo>
                    <a:pt x="174" y="1"/>
                  </a:lnTo>
                  <a:lnTo>
                    <a:pt x="321" y="311"/>
                  </a:lnTo>
                  <a:lnTo>
                    <a:pt x="5" y="311"/>
                  </a:lnTo>
                  <a:close/>
                </a:path>
              </a:pathLst>
            </a:custGeom>
            <a:solidFill>
              <a:srgbClr val="E5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059" y="939"/>
              <a:ext cx="114" cy="101"/>
            </a:xfrm>
            <a:custGeom>
              <a:avLst/>
              <a:gdLst>
                <a:gd name="T0" fmla="*/ 318 w 320"/>
                <a:gd name="T1" fmla="*/ 313 h 313"/>
                <a:gd name="T2" fmla="*/ 319 w 320"/>
                <a:gd name="T3" fmla="*/ 312 h 313"/>
                <a:gd name="T4" fmla="*/ 319 w 320"/>
                <a:gd name="T5" fmla="*/ 312 h 313"/>
                <a:gd name="T6" fmla="*/ 320 w 320"/>
                <a:gd name="T7" fmla="*/ 312 h 313"/>
                <a:gd name="T8" fmla="*/ 320 w 320"/>
                <a:gd name="T9" fmla="*/ 311 h 313"/>
                <a:gd name="T10" fmla="*/ 320 w 320"/>
                <a:gd name="T11" fmla="*/ 308 h 313"/>
                <a:gd name="T12" fmla="*/ 320 w 320"/>
                <a:gd name="T13" fmla="*/ 307 h 313"/>
                <a:gd name="T14" fmla="*/ 320 w 320"/>
                <a:gd name="T15" fmla="*/ 305 h 313"/>
                <a:gd name="T16" fmla="*/ 320 w 320"/>
                <a:gd name="T17" fmla="*/ 304 h 313"/>
                <a:gd name="T18" fmla="*/ 276 w 320"/>
                <a:gd name="T19" fmla="*/ 223 h 313"/>
                <a:gd name="T20" fmla="*/ 242 w 320"/>
                <a:gd name="T21" fmla="*/ 162 h 313"/>
                <a:gd name="T22" fmla="*/ 217 w 320"/>
                <a:gd name="T23" fmla="*/ 116 h 313"/>
                <a:gd name="T24" fmla="*/ 198 w 320"/>
                <a:gd name="T25" fmla="*/ 83 h 313"/>
                <a:gd name="T26" fmla="*/ 186 w 320"/>
                <a:gd name="T27" fmla="*/ 57 h 313"/>
                <a:gd name="T28" fmla="*/ 174 w 320"/>
                <a:gd name="T29" fmla="*/ 38 h 313"/>
                <a:gd name="T30" fmla="*/ 165 w 320"/>
                <a:gd name="T31" fmla="*/ 20 h 313"/>
                <a:gd name="T32" fmla="*/ 155 w 320"/>
                <a:gd name="T33" fmla="*/ 0 h 313"/>
                <a:gd name="T34" fmla="*/ 152 w 320"/>
                <a:gd name="T35" fmla="*/ 0 h 313"/>
                <a:gd name="T36" fmla="*/ 151 w 320"/>
                <a:gd name="T37" fmla="*/ 0 h 313"/>
                <a:gd name="T38" fmla="*/ 149 w 320"/>
                <a:gd name="T39" fmla="*/ 0 h 313"/>
                <a:gd name="T40" fmla="*/ 147 w 320"/>
                <a:gd name="T41" fmla="*/ 1 h 313"/>
                <a:gd name="T42" fmla="*/ 0 w 320"/>
                <a:gd name="T43" fmla="*/ 312 h 313"/>
                <a:gd name="T44" fmla="*/ 318 w 320"/>
                <a:gd name="T45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0" h="313">
                  <a:moveTo>
                    <a:pt x="318" y="313"/>
                  </a:moveTo>
                  <a:lnTo>
                    <a:pt x="319" y="312"/>
                  </a:lnTo>
                  <a:lnTo>
                    <a:pt x="319" y="312"/>
                  </a:lnTo>
                  <a:lnTo>
                    <a:pt x="320" y="312"/>
                  </a:lnTo>
                  <a:lnTo>
                    <a:pt x="320" y="311"/>
                  </a:lnTo>
                  <a:lnTo>
                    <a:pt x="320" y="308"/>
                  </a:lnTo>
                  <a:lnTo>
                    <a:pt x="320" y="307"/>
                  </a:lnTo>
                  <a:lnTo>
                    <a:pt x="320" y="305"/>
                  </a:lnTo>
                  <a:lnTo>
                    <a:pt x="320" y="304"/>
                  </a:lnTo>
                  <a:lnTo>
                    <a:pt x="276" y="223"/>
                  </a:lnTo>
                  <a:lnTo>
                    <a:pt x="242" y="162"/>
                  </a:lnTo>
                  <a:lnTo>
                    <a:pt x="217" y="116"/>
                  </a:lnTo>
                  <a:lnTo>
                    <a:pt x="198" y="83"/>
                  </a:lnTo>
                  <a:lnTo>
                    <a:pt x="186" y="57"/>
                  </a:lnTo>
                  <a:lnTo>
                    <a:pt x="174" y="38"/>
                  </a:lnTo>
                  <a:lnTo>
                    <a:pt x="165" y="20"/>
                  </a:lnTo>
                  <a:lnTo>
                    <a:pt x="155" y="0"/>
                  </a:lnTo>
                  <a:lnTo>
                    <a:pt x="152" y="0"/>
                  </a:lnTo>
                  <a:lnTo>
                    <a:pt x="151" y="0"/>
                  </a:lnTo>
                  <a:lnTo>
                    <a:pt x="149" y="0"/>
                  </a:lnTo>
                  <a:lnTo>
                    <a:pt x="147" y="1"/>
                  </a:lnTo>
                  <a:lnTo>
                    <a:pt x="0" y="312"/>
                  </a:lnTo>
                  <a:lnTo>
                    <a:pt x="318" y="313"/>
                  </a:lnTo>
                  <a:close/>
                </a:path>
              </a:pathLst>
            </a:custGeom>
            <a:solidFill>
              <a:srgbClr val="E5D8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007" y="1231"/>
              <a:ext cx="153" cy="176"/>
            </a:xfrm>
            <a:custGeom>
              <a:avLst/>
              <a:gdLst>
                <a:gd name="T0" fmla="*/ 0 w 433"/>
                <a:gd name="T1" fmla="*/ 33 h 545"/>
                <a:gd name="T2" fmla="*/ 18 w 433"/>
                <a:gd name="T3" fmla="*/ 22 h 545"/>
                <a:gd name="T4" fmla="*/ 36 w 433"/>
                <a:gd name="T5" fmla="*/ 14 h 545"/>
                <a:gd name="T6" fmla="*/ 53 w 433"/>
                <a:gd name="T7" fmla="*/ 8 h 545"/>
                <a:gd name="T8" fmla="*/ 70 w 433"/>
                <a:gd name="T9" fmla="*/ 4 h 545"/>
                <a:gd name="T10" fmla="*/ 86 w 433"/>
                <a:gd name="T11" fmla="*/ 1 h 545"/>
                <a:gd name="T12" fmla="*/ 104 w 433"/>
                <a:gd name="T13" fmla="*/ 0 h 545"/>
                <a:gd name="T14" fmla="*/ 120 w 433"/>
                <a:gd name="T15" fmla="*/ 0 h 545"/>
                <a:gd name="T16" fmla="*/ 136 w 433"/>
                <a:gd name="T17" fmla="*/ 1 h 545"/>
                <a:gd name="T18" fmla="*/ 152 w 433"/>
                <a:gd name="T19" fmla="*/ 4 h 545"/>
                <a:gd name="T20" fmla="*/ 168 w 433"/>
                <a:gd name="T21" fmla="*/ 7 h 545"/>
                <a:gd name="T22" fmla="*/ 185 w 433"/>
                <a:gd name="T23" fmla="*/ 11 h 545"/>
                <a:gd name="T24" fmla="*/ 203 w 433"/>
                <a:gd name="T25" fmla="*/ 16 h 545"/>
                <a:gd name="T26" fmla="*/ 221 w 433"/>
                <a:gd name="T27" fmla="*/ 21 h 545"/>
                <a:gd name="T28" fmla="*/ 240 w 433"/>
                <a:gd name="T29" fmla="*/ 27 h 545"/>
                <a:gd name="T30" fmla="*/ 259 w 433"/>
                <a:gd name="T31" fmla="*/ 33 h 545"/>
                <a:gd name="T32" fmla="*/ 280 w 433"/>
                <a:gd name="T33" fmla="*/ 38 h 545"/>
                <a:gd name="T34" fmla="*/ 294 w 433"/>
                <a:gd name="T35" fmla="*/ 39 h 545"/>
                <a:gd name="T36" fmla="*/ 311 w 433"/>
                <a:gd name="T37" fmla="*/ 42 h 545"/>
                <a:gd name="T38" fmla="*/ 332 w 433"/>
                <a:gd name="T39" fmla="*/ 44 h 545"/>
                <a:gd name="T40" fmla="*/ 354 w 433"/>
                <a:gd name="T41" fmla="*/ 45 h 545"/>
                <a:gd name="T42" fmla="*/ 375 w 433"/>
                <a:gd name="T43" fmla="*/ 45 h 545"/>
                <a:gd name="T44" fmla="*/ 397 w 433"/>
                <a:gd name="T45" fmla="*/ 44 h 545"/>
                <a:gd name="T46" fmla="*/ 417 w 433"/>
                <a:gd name="T47" fmla="*/ 42 h 545"/>
                <a:gd name="T48" fmla="*/ 433 w 433"/>
                <a:gd name="T49" fmla="*/ 36 h 545"/>
                <a:gd name="T50" fmla="*/ 433 w 433"/>
                <a:gd name="T51" fmla="*/ 531 h 545"/>
                <a:gd name="T52" fmla="*/ 419 w 433"/>
                <a:gd name="T53" fmla="*/ 537 h 545"/>
                <a:gd name="T54" fmla="*/ 405 w 433"/>
                <a:gd name="T55" fmla="*/ 540 h 545"/>
                <a:gd name="T56" fmla="*/ 392 w 433"/>
                <a:gd name="T57" fmla="*/ 543 h 545"/>
                <a:gd name="T58" fmla="*/ 377 w 433"/>
                <a:gd name="T59" fmla="*/ 545 h 545"/>
                <a:gd name="T60" fmla="*/ 363 w 433"/>
                <a:gd name="T61" fmla="*/ 545 h 545"/>
                <a:gd name="T62" fmla="*/ 348 w 433"/>
                <a:gd name="T63" fmla="*/ 545 h 545"/>
                <a:gd name="T64" fmla="*/ 333 w 433"/>
                <a:gd name="T65" fmla="*/ 544 h 545"/>
                <a:gd name="T66" fmla="*/ 319 w 433"/>
                <a:gd name="T67" fmla="*/ 542 h 545"/>
                <a:gd name="T68" fmla="*/ 304 w 433"/>
                <a:gd name="T69" fmla="*/ 539 h 545"/>
                <a:gd name="T70" fmla="*/ 289 w 433"/>
                <a:gd name="T71" fmla="*/ 536 h 545"/>
                <a:gd name="T72" fmla="*/ 274 w 433"/>
                <a:gd name="T73" fmla="*/ 532 h 545"/>
                <a:gd name="T74" fmla="*/ 260 w 433"/>
                <a:gd name="T75" fmla="*/ 529 h 545"/>
                <a:gd name="T76" fmla="*/ 246 w 433"/>
                <a:gd name="T77" fmla="*/ 524 h 545"/>
                <a:gd name="T78" fmla="*/ 232 w 433"/>
                <a:gd name="T79" fmla="*/ 520 h 545"/>
                <a:gd name="T80" fmla="*/ 219 w 433"/>
                <a:gd name="T81" fmla="*/ 516 h 545"/>
                <a:gd name="T82" fmla="*/ 205 w 433"/>
                <a:gd name="T83" fmla="*/ 512 h 545"/>
                <a:gd name="T84" fmla="*/ 190 w 433"/>
                <a:gd name="T85" fmla="*/ 509 h 545"/>
                <a:gd name="T86" fmla="*/ 175 w 433"/>
                <a:gd name="T87" fmla="*/ 507 h 545"/>
                <a:gd name="T88" fmla="*/ 161 w 433"/>
                <a:gd name="T89" fmla="*/ 506 h 545"/>
                <a:gd name="T90" fmla="*/ 147 w 433"/>
                <a:gd name="T91" fmla="*/ 505 h 545"/>
                <a:gd name="T92" fmla="*/ 135 w 433"/>
                <a:gd name="T93" fmla="*/ 505 h 545"/>
                <a:gd name="T94" fmla="*/ 122 w 433"/>
                <a:gd name="T95" fmla="*/ 505 h 545"/>
                <a:gd name="T96" fmla="*/ 111 w 433"/>
                <a:gd name="T97" fmla="*/ 506 h 545"/>
                <a:gd name="T98" fmla="*/ 98 w 433"/>
                <a:gd name="T99" fmla="*/ 507 h 545"/>
                <a:gd name="T100" fmla="*/ 86 w 433"/>
                <a:gd name="T101" fmla="*/ 509 h 545"/>
                <a:gd name="T102" fmla="*/ 75 w 433"/>
                <a:gd name="T103" fmla="*/ 512 h 545"/>
                <a:gd name="T104" fmla="*/ 63 w 433"/>
                <a:gd name="T105" fmla="*/ 515 h 545"/>
                <a:gd name="T106" fmla="*/ 51 w 433"/>
                <a:gd name="T107" fmla="*/ 520 h 545"/>
                <a:gd name="T108" fmla="*/ 39 w 433"/>
                <a:gd name="T109" fmla="*/ 524 h 545"/>
                <a:gd name="T110" fmla="*/ 27 w 433"/>
                <a:gd name="T111" fmla="*/ 529 h 545"/>
                <a:gd name="T112" fmla="*/ 14 w 433"/>
                <a:gd name="T113" fmla="*/ 535 h 545"/>
                <a:gd name="T114" fmla="*/ 0 w 433"/>
                <a:gd name="T115" fmla="*/ 542 h 545"/>
                <a:gd name="T116" fmla="*/ 0 w 433"/>
                <a:gd name="T117" fmla="*/ 3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33" h="545">
                  <a:moveTo>
                    <a:pt x="0" y="33"/>
                  </a:moveTo>
                  <a:lnTo>
                    <a:pt x="18" y="22"/>
                  </a:lnTo>
                  <a:lnTo>
                    <a:pt x="36" y="14"/>
                  </a:lnTo>
                  <a:lnTo>
                    <a:pt x="53" y="8"/>
                  </a:lnTo>
                  <a:lnTo>
                    <a:pt x="70" y="4"/>
                  </a:lnTo>
                  <a:lnTo>
                    <a:pt x="86" y="1"/>
                  </a:lnTo>
                  <a:lnTo>
                    <a:pt x="104" y="0"/>
                  </a:lnTo>
                  <a:lnTo>
                    <a:pt x="120" y="0"/>
                  </a:lnTo>
                  <a:lnTo>
                    <a:pt x="136" y="1"/>
                  </a:lnTo>
                  <a:lnTo>
                    <a:pt x="152" y="4"/>
                  </a:lnTo>
                  <a:lnTo>
                    <a:pt x="168" y="7"/>
                  </a:lnTo>
                  <a:lnTo>
                    <a:pt x="185" y="11"/>
                  </a:lnTo>
                  <a:lnTo>
                    <a:pt x="203" y="16"/>
                  </a:lnTo>
                  <a:lnTo>
                    <a:pt x="221" y="21"/>
                  </a:lnTo>
                  <a:lnTo>
                    <a:pt x="240" y="27"/>
                  </a:lnTo>
                  <a:lnTo>
                    <a:pt x="259" y="33"/>
                  </a:lnTo>
                  <a:lnTo>
                    <a:pt x="280" y="38"/>
                  </a:lnTo>
                  <a:lnTo>
                    <a:pt x="294" y="39"/>
                  </a:lnTo>
                  <a:lnTo>
                    <a:pt x="311" y="42"/>
                  </a:lnTo>
                  <a:lnTo>
                    <a:pt x="332" y="44"/>
                  </a:lnTo>
                  <a:lnTo>
                    <a:pt x="354" y="45"/>
                  </a:lnTo>
                  <a:lnTo>
                    <a:pt x="375" y="45"/>
                  </a:lnTo>
                  <a:lnTo>
                    <a:pt x="397" y="44"/>
                  </a:lnTo>
                  <a:lnTo>
                    <a:pt x="417" y="42"/>
                  </a:lnTo>
                  <a:lnTo>
                    <a:pt x="433" y="36"/>
                  </a:lnTo>
                  <a:lnTo>
                    <a:pt x="433" y="531"/>
                  </a:lnTo>
                  <a:lnTo>
                    <a:pt x="419" y="537"/>
                  </a:lnTo>
                  <a:lnTo>
                    <a:pt x="405" y="540"/>
                  </a:lnTo>
                  <a:lnTo>
                    <a:pt x="392" y="543"/>
                  </a:lnTo>
                  <a:lnTo>
                    <a:pt x="377" y="545"/>
                  </a:lnTo>
                  <a:lnTo>
                    <a:pt x="363" y="545"/>
                  </a:lnTo>
                  <a:lnTo>
                    <a:pt x="348" y="545"/>
                  </a:lnTo>
                  <a:lnTo>
                    <a:pt x="333" y="544"/>
                  </a:lnTo>
                  <a:lnTo>
                    <a:pt x="319" y="542"/>
                  </a:lnTo>
                  <a:lnTo>
                    <a:pt x="304" y="539"/>
                  </a:lnTo>
                  <a:lnTo>
                    <a:pt x="289" y="536"/>
                  </a:lnTo>
                  <a:lnTo>
                    <a:pt x="274" y="532"/>
                  </a:lnTo>
                  <a:lnTo>
                    <a:pt x="260" y="529"/>
                  </a:lnTo>
                  <a:lnTo>
                    <a:pt x="246" y="524"/>
                  </a:lnTo>
                  <a:lnTo>
                    <a:pt x="232" y="520"/>
                  </a:lnTo>
                  <a:lnTo>
                    <a:pt x="219" y="516"/>
                  </a:lnTo>
                  <a:lnTo>
                    <a:pt x="205" y="512"/>
                  </a:lnTo>
                  <a:lnTo>
                    <a:pt x="190" y="509"/>
                  </a:lnTo>
                  <a:lnTo>
                    <a:pt x="175" y="507"/>
                  </a:lnTo>
                  <a:lnTo>
                    <a:pt x="161" y="506"/>
                  </a:lnTo>
                  <a:lnTo>
                    <a:pt x="147" y="505"/>
                  </a:lnTo>
                  <a:lnTo>
                    <a:pt x="135" y="505"/>
                  </a:lnTo>
                  <a:lnTo>
                    <a:pt x="122" y="505"/>
                  </a:lnTo>
                  <a:lnTo>
                    <a:pt x="111" y="506"/>
                  </a:lnTo>
                  <a:lnTo>
                    <a:pt x="98" y="507"/>
                  </a:lnTo>
                  <a:lnTo>
                    <a:pt x="86" y="509"/>
                  </a:lnTo>
                  <a:lnTo>
                    <a:pt x="75" y="512"/>
                  </a:lnTo>
                  <a:lnTo>
                    <a:pt x="63" y="515"/>
                  </a:lnTo>
                  <a:lnTo>
                    <a:pt x="51" y="520"/>
                  </a:lnTo>
                  <a:lnTo>
                    <a:pt x="39" y="524"/>
                  </a:lnTo>
                  <a:lnTo>
                    <a:pt x="27" y="529"/>
                  </a:lnTo>
                  <a:lnTo>
                    <a:pt x="14" y="535"/>
                  </a:lnTo>
                  <a:lnTo>
                    <a:pt x="0" y="542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844" y="1231"/>
              <a:ext cx="155" cy="176"/>
            </a:xfrm>
            <a:custGeom>
              <a:avLst/>
              <a:gdLst>
                <a:gd name="T0" fmla="*/ 433 w 433"/>
                <a:gd name="T1" fmla="*/ 33 h 545"/>
                <a:gd name="T2" fmla="*/ 415 w 433"/>
                <a:gd name="T3" fmla="*/ 22 h 545"/>
                <a:gd name="T4" fmla="*/ 397 w 433"/>
                <a:gd name="T5" fmla="*/ 14 h 545"/>
                <a:gd name="T6" fmla="*/ 380 w 433"/>
                <a:gd name="T7" fmla="*/ 8 h 545"/>
                <a:gd name="T8" fmla="*/ 363 w 433"/>
                <a:gd name="T9" fmla="*/ 4 h 545"/>
                <a:gd name="T10" fmla="*/ 347 w 433"/>
                <a:gd name="T11" fmla="*/ 1 h 545"/>
                <a:gd name="T12" fmla="*/ 330 w 433"/>
                <a:gd name="T13" fmla="*/ 0 h 545"/>
                <a:gd name="T14" fmla="*/ 314 w 433"/>
                <a:gd name="T15" fmla="*/ 0 h 545"/>
                <a:gd name="T16" fmla="*/ 298 w 433"/>
                <a:gd name="T17" fmla="*/ 1 h 545"/>
                <a:gd name="T18" fmla="*/ 282 w 433"/>
                <a:gd name="T19" fmla="*/ 4 h 545"/>
                <a:gd name="T20" fmla="*/ 265 w 433"/>
                <a:gd name="T21" fmla="*/ 7 h 545"/>
                <a:gd name="T22" fmla="*/ 249 w 433"/>
                <a:gd name="T23" fmla="*/ 11 h 545"/>
                <a:gd name="T24" fmla="*/ 231 w 433"/>
                <a:gd name="T25" fmla="*/ 16 h 545"/>
                <a:gd name="T26" fmla="*/ 213 w 433"/>
                <a:gd name="T27" fmla="*/ 21 h 545"/>
                <a:gd name="T28" fmla="*/ 195 w 433"/>
                <a:gd name="T29" fmla="*/ 27 h 545"/>
                <a:gd name="T30" fmla="*/ 175 w 433"/>
                <a:gd name="T31" fmla="*/ 33 h 545"/>
                <a:gd name="T32" fmla="*/ 154 w 433"/>
                <a:gd name="T33" fmla="*/ 38 h 545"/>
                <a:gd name="T34" fmla="*/ 140 w 433"/>
                <a:gd name="T35" fmla="*/ 39 h 545"/>
                <a:gd name="T36" fmla="*/ 123 w 433"/>
                <a:gd name="T37" fmla="*/ 42 h 545"/>
                <a:gd name="T38" fmla="*/ 102 w 433"/>
                <a:gd name="T39" fmla="*/ 44 h 545"/>
                <a:gd name="T40" fmla="*/ 79 w 433"/>
                <a:gd name="T41" fmla="*/ 45 h 545"/>
                <a:gd name="T42" fmla="*/ 58 w 433"/>
                <a:gd name="T43" fmla="*/ 45 h 545"/>
                <a:gd name="T44" fmla="*/ 36 w 433"/>
                <a:gd name="T45" fmla="*/ 44 h 545"/>
                <a:gd name="T46" fmla="*/ 16 w 433"/>
                <a:gd name="T47" fmla="*/ 42 h 545"/>
                <a:gd name="T48" fmla="*/ 0 w 433"/>
                <a:gd name="T49" fmla="*/ 36 h 545"/>
                <a:gd name="T50" fmla="*/ 0 w 433"/>
                <a:gd name="T51" fmla="*/ 531 h 545"/>
                <a:gd name="T52" fmla="*/ 14 w 433"/>
                <a:gd name="T53" fmla="*/ 537 h 545"/>
                <a:gd name="T54" fmla="*/ 28 w 433"/>
                <a:gd name="T55" fmla="*/ 540 h 545"/>
                <a:gd name="T56" fmla="*/ 41 w 433"/>
                <a:gd name="T57" fmla="*/ 543 h 545"/>
                <a:gd name="T58" fmla="*/ 56 w 433"/>
                <a:gd name="T59" fmla="*/ 545 h 545"/>
                <a:gd name="T60" fmla="*/ 70 w 433"/>
                <a:gd name="T61" fmla="*/ 545 h 545"/>
                <a:gd name="T62" fmla="*/ 85 w 433"/>
                <a:gd name="T63" fmla="*/ 545 h 545"/>
                <a:gd name="T64" fmla="*/ 100 w 433"/>
                <a:gd name="T65" fmla="*/ 544 h 545"/>
                <a:gd name="T66" fmla="*/ 114 w 433"/>
                <a:gd name="T67" fmla="*/ 542 h 545"/>
                <a:gd name="T68" fmla="*/ 129 w 433"/>
                <a:gd name="T69" fmla="*/ 539 h 545"/>
                <a:gd name="T70" fmla="*/ 144 w 433"/>
                <a:gd name="T71" fmla="*/ 536 h 545"/>
                <a:gd name="T72" fmla="*/ 159 w 433"/>
                <a:gd name="T73" fmla="*/ 532 h 545"/>
                <a:gd name="T74" fmla="*/ 173 w 433"/>
                <a:gd name="T75" fmla="*/ 529 h 545"/>
                <a:gd name="T76" fmla="*/ 187 w 433"/>
                <a:gd name="T77" fmla="*/ 524 h 545"/>
                <a:gd name="T78" fmla="*/ 201 w 433"/>
                <a:gd name="T79" fmla="*/ 520 h 545"/>
                <a:gd name="T80" fmla="*/ 214 w 433"/>
                <a:gd name="T81" fmla="*/ 516 h 545"/>
                <a:gd name="T82" fmla="*/ 228 w 433"/>
                <a:gd name="T83" fmla="*/ 512 h 545"/>
                <a:gd name="T84" fmla="*/ 243 w 433"/>
                <a:gd name="T85" fmla="*/ 509 h 545"/>
                <a:gd name="T86" fmla="*/ 258 w 433"/>
                <a:gd name="T87" fmla="*/ 507 h 545"/>
                <a:gd name="T88" fmla="*/ 272 w 433"/>
                <a:gd name="T89" fmla="*/ 506 h 545"/>
                <a:gd name="T90" fmla="*/ 286 w 433"/>
                <a:gd name="T91" fmla="*/ 505 h 545"/>
                <a:gd name="T92" fmla="*/ 298 w 433"/>
                <a:gd name="T93" fmla="*/ 505 h 545"/>
                <a:gd name="T94" fmla="*/ 311 w 433"/>
                <a:gd name="T95" fmla="*/ 505 h 545"/>
                <a:gd name="T96" fmla="*/ 322 w 433"/>
                <a:gd name="T97" fmla="*/ 506 h 545"/>
                <a:gd name="T98" fmla="*/ 335 w 433"/>
                <a:gd name="T99" fmla="*/ 507 h 545"/>
                <a:gd name="T100" fmla="*/ 347 w 433"/>
                <a:gd name="T101" fmla="*/ 509 h 545"/>
                <a:gd name="T102" fmla="*/ 358 w 433"/>
                <a:gd name="T103" fmla="*/ 512 h 545"/>
                <a:gd name="T104" fmla="*/ 370 w 433"/>
                <a:gd name="T105" fmla="*/ 515 h 545"/>
                <a:gd name="T106" fmla="*/ 382 w 433"/>
                <a:gd name="T107" fmla="*/ 520 h 545"/>
                <a:gd name="T108" fmla="*/ 394 w 433"/>
                <a:gd name="T109" fmla="*/ 524 h 545"/>
                <a:gd name="T110" fmla="*/ 407 w 433"/>
                <a:gd name="T111" fmla="*/ 529 h 545"/>
                <a:gd name="T112" fmla="*/ 419 w 433"/>
                <a:gd name="T113" fmla="*/ 535 h 545"/>
                <a:gd name="T114" fmla="*/ 433 w 433"/>
                <a:gd name="T115" fmla="*/ 542 h 545"/>
                <a:gd name="T116" fmla="*/ 433 w 433"/>
                <a:gd name="T117" fmla="*/ 3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33" h="545">
                  <a:moveTo>
                    <a:pt x="433" y="33"/>
                  </a:moveTo>
                  <a:lnTo>
                    <a:pt x="415" y="22"/>
                  </a:lnTo>
                  <a:lnTo>
                    <a:pt x="397" y="14"/>
                  </a:lnTo>
                  <a:lnTo>
                    <a:pt x="380" y="8"/>
                  </a:lnTo>
                  <a:lnTo>
                    <a:pt x="363" y="4"/>
                  </a:lnTo>
                  <a:lnTo>
                    <a:pt x="347" y="1"/>
                  </a:lnTo>
                  <a:lnTo>
                    <a:pt x="330" y="0"/>
                  </a:lnTo>
                  <a:lnTo>
                    <a:pt x="314" y="0"/>
                  </a:lnTo>
                  <a:lnTo>
                    <a:pt x="298" y="1"/>
                  </a:lnTo>
                  <a:lnTo>
                    <a:pt x="282" y="4"/>
                  </a:lnTo>
                  <a:lnTo>
                    <a:pt x="265" y="7"/>
                  </a:lnTo>
                  <a:lnTo>
                    <a:pt x="249" y="11"/>
                  </a:lnTo>
                  <a:lnTo>
                    <a:pt x="231" y="16"/>
                  </a:lnTo>
                  <a:lnTo>
                    <a:pt x="213" y="21"/>
                  </a:lnTo>
                  <a:lnTo>
                    <a:pt x="195" y="27"/>
                  </a:lnTo>
                  <a:lnTo>
                    <a:pt x="175" y="33"/>
                  </a:lnTo>
                  <a:lnTo>
                    <a:pt x="154" y="38"/>
                  </a:lnTo>
                  <a:lnTo>
                    <a:pt x="140" y="39"/>
                  </a:lnTo>
                  <a:lnTo>
                    <a:pt x="123" y="42"/>
                  </a:lnTo>
                  <a:lnTo>
                    <a:pt x="102" y="44"/>
                  </a:lnTo>
                  <a:lnTo>
                    <a:pt x="79" y="45"/>
                  </a:lnTo>
                  <a:lnTo>
                    <a:pt x="58" y="45"/>
                  </a:lnTo>
                  <a:lnTo>
                    <a:pt x="36" y="44"/>
                  </a:lnTo>
                  <a:lnTo>
                    <a:pt x="16" y="42"/>
                  </a:lnTo>
                  <a:lnTo>
                    <a:pt x="0" y="36"/>
                  </a:lnTo>
                  <a:lnTo>
                    <a:pt x="0" y="531"/>
                  </a:lnTo>
                  <a:lnTo>
                    <a:pt x="14" y="537"/>
                  </a:lnTo>
                  <a:lnTo>
                    <a:pt x="28" y="540"/>
                  </a:lnTo>
                  <a:lnTo>
                    <a:pt x="41" y="543"/>
                  </a:lnTo>
                  <a:lnTo>
                    <a:pt x="56" y="545"/>
                  </a:lnTo>
                  <a:lnTo>
                    <a:pt x="70" y="545"/>
                  </a:lnTo>
                  <a:lnTo>
                    <a:pt x="85" y="545"/>
                  </a:lnTo>
                  <a:lnTo>
                    <a:pt x="100" y="544"/>
                  </a:lnTo>
                  <a:lnTo>
                    <a:pt x="114" y="542"/>
                  </a:lnTo>
                  <a:lnTo>
                    <a:pt x="129" y="539"/>
                  </a:lnTo>
                  <a:lnTo>
                    <a:pt x="144" y="536"/>
                  </a:lnTo>
                  <a:lnTo>
                    <a:pt x="159" y="532"/>
                  </a:lnTo>
                  <a:lnTo>
                    <a:pt x="173" y="529"/>
                  </a:lnTo>
                  <a:lnTo>
                    <a:pt x="187" y="524"/>
                  </a:lnTo>
                  <a:lnTo>
                    <a:pt x="201" y="520"/>
                  </a:lnTo>
                  <a:lnTo>
                    <a:pt x="214" y="516"/>
                  </a:lnTo>
                  <a:lnTo>
                    <a:pt x="228" y="512"/>
                  </a:lnTo>
                  <a:lnTo>
                    <a:pt x="243" y="509"/>
                  </a:lnTo>
                  <a:lnTo>
                    <a:pt x="258" y="507"/>
                  </a:lnTo>
                  <a:lnTo>
                    <a:pt x="272" y="506"/>
                  </a:lnTo>
                  <a:lnTo>
                    <a:pt x="286" y="505"/>
                  </a:lnTo>
                  <a:lnTo>
                    <a:pt x="298" y="505"/>
                  </a:lnTo>
                  <a:lnTo>
                    <a:pt x="311" y="505"/>
                  </a:lnTo>
                  <a:lnTo>
                    <a:pt x="322" y="506"/>
                  </a:lnTo>
                  <a:lnTo>
                    <a:pt x="335" y="507"/>
                  </a:lnTo>
                  <a:lnTo>
                    <a:pt x="347" y="509"/>
                  </a:lnTo>
                  <a:lnTo>
                    <a:pt x="358" y="512"/>
                  </a:lnTo>
                  <a:lnTo>
                    <a:pt x="370" y="515"/>
                  </a:lnTo>
                  <a:lnTo>
                    <a:pt x="382" y="520"/>
                  </a:lnTo>
                  <a:lnTo>
                    <a:pt x="394" y="524"/>
                  </a:lnTo>
                  <a:lnTo>
                    <a:pt x="407" y="529"/>
                  </a:lnTo>
                  <a:lnTo>
                    <a:pt x="419" y="535"/>
                  </a:lnTo>
                  <a:lnTo>
                    <a:pt x="433" y="542"/>
                  </a:lnTo>
                  <a:lnTo>
                    <a:pt x="433" y="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 patient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has an opportunity to be an informed participant in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his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health care decisions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   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he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healthcare professional has a moral and legal responsibility to provide them with at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least,</a:t>
            </a:r>
          </a:p>
          <a:p>
            <a:pPr marL="0" indent="0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b="1" dirty="0">
                <a:latin typeface="Andalus" pitchFamily="18" charset="-78"/>
                <a:cs typeface="Andalus" pitchFamily="18" charset="-78"/>
              </a:rPr>
              <a:t>a basic overview of their condition </a:t>
            </a:r>
          </a:p>
          <a:p>
            <a:pPr lvl="0"/>
            <a:r>
              <a:rPr lang="en-US" b="1" dirty="0">
                <a:latin typeface="Andalus" pitchFamily="18" charset="-78"/>
                <a:cs typeface="Andalus" pitchFamily="18" charset="-78"/>
              </a:rPr>
              <a:t>the likely outcome of their condition </a:t>
            </a: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their treatment options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lgerian" pitchFamily="82" charset="0"/>
              </a:rPr>
              <a:t>Withholding information..</a:t>
            </a:r>
            <a:r>
              <a:rPr lang="en-US" sz="3600" dirty="0" smtClean="0">
                <a:latin typeface="Algerian" pitchFamily="82" charset="0"/>
              </a:rPr>
              <a:t/>
            </a:r>
            <a:br>
              <a:rPr lang="en-US" sz="3600" dirty="0" smtClean="0">
                <a:latin typeface="Algerian" pitchFamily="82" charset="0"/>
              </a:rPr>
            </a:br>
            <a:endParaRPr lang="en-US" sz="3600" dirty="0">
              <a:latin typeface="Algerian" pitchFamily="82" charset="0"/>
            </a:endParaRPr>
          </a:p>
        </p:txBody>
      </p:sp>
      <p:pic>
        <p:nvPicPr>
          <p:cNvPr id="7170" name="Picture 2" descr="C:\Users\Dinusha\Desktop\CONSENT IN HEALTH CARE\Images\com-im-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3406" y="3276600"/>
            <a:ext cx="2838908" cy="25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sterilization for contraceptive purposes 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donation of regenerative tissue, such as bone marrow 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Withdrawal of nutrition and hydration from a person who is in a persistent vegetative state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where there is serious concern about the person's capacity or best interests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8958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Involving the Court of Protection..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         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There are a few exceptions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</a:t>
            </a:r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Mental health condition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Additional procedures 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Emergency treatment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248" y="3048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When Consent is not necessary..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194" name="Picture 2" descr="G:\Pictures 02\Endoscopy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6746" y="3200400"/>
            <a:ext cx="3562661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586133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                        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Health Care Consent Act and the Substitute Decisions Act are complex pieces of legislation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>
              <a:buFont typeface="Arial" pitchFamily="34" charset="0"/>
              <a:buChar char="•"/>
            </a:pPr>
            <a:r>
              <a:rPr lang="en-US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All Healthcare professionals are strongly encouraged to take the time to develop a </a:t>
            </a:r>
            <a:r>
              <a:rPr lang="en-US" smtClean="0">
                <a:latin typeface="Andalus" pitchFamily="18" charset="-78"/>
                <a:cs typeface="Andalus" pitchFamily="18" charset="-78"/>
              </a:rPr>
              <a:t>working </a:t>
            </a:r>
            <a:r>
              <a:rPr lang="en-US" smtClean="0">
                <a:latin typeface="Andalus" pitchFamily="18" charset="-78"/>
                <a:cs typeface="Andalus" pitchFamily="18" charset="-78"/>
              </a:rPr>
              <a:t>knowledge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of this legislation prior to being confronted with complex consent issues in </a:t>
            </a:r>
            <a:r>
              <a:rPr lang="en-US" smtClean="0">
                <a:latin typeface="Andalus" pitchFamily="18" charset="-78"/>
                <a:cs typeface="Andalus" pitchFamily="18" charset="-78"/>
              </a:rPr>
              <a:t>their </a:t>
            </a:r>
            <a:r>
              <a:rPr lang="en-US" smtClean="0">
                <a:latin typeface="Andalus" pitchFamily="18" charset="-78"/>
                <a:cs typeface="Andalus" pitchFamily="18" charset="-78"/>
              </a:rPr>
              <a:t>practice.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Conclusion…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u="sng" dirty="0" smtClean="0">
                <a:hlinkClick r:id="rId2"/>
              </a:rPr>
              <a:t>http://www.rcn.org.uk</a:t>
            </a:r>
            <a:endParaRPr lang="en-US" dirty="0" smtClean="0"/>
          </a:p>
          <a:p>
            <a:pPr lvl="0"/>
            <a:r>
              <a:rPr lang="en-US" dirty="0" smtClean="0"/>
              <a:t>http://depts.washington.edu </a:t>
            </a:r>
          </a:p>
          <a:p>
            <a:pPr lvl="0"/>
            <a:r>
              <a:rPr lang="en-US" u="sng" dirty="0" smtClean="0">
                <a:hlinkClick r:id="rId3"/>
              </a:rPr>
              <a:t>http://www.cmrto.org</a:t>
            </a:r>
            <a:endParaRPr lang="en-US" dirty="0" smtClean="0"/>
          </a:p>
          <a:p>
            <a:pPr lvl="0"/>
            <a:r>
              <a:rPr lang="en-US" dirty="0" smtClean="0"/>
              <a:t>http://www.wales.nhs.uk</a:t>
            </a:r>
          </a:p>
          <a:p>
            <a:pPr lvl="0"/>
            <a:r>
              <a:rPr lang="en-US" dirty="0" smtClean="0">
                <a:hlinkClick r:id="rId4"/>
              </a:rPr>
              <a:t>Health Care Consent - Attorney General - State of South Dakota</a:t>
            </a:r>
            <a:r>
              <a:rPr lang="en-US" dirty="0" smtClean="0"/>
              <a:t>.</a:t>
            </a:r>
          </a:p>
          <a:p>
            <a:pPr lvl="0"/>
            <a:r>
              <a:rPr lang="en-US" i="1" dirty="0" smtClean="0">
                <a:hlinkClick r:id="rId5"/>
              </a:rPr>
              <a:t>Health Care</a:t>
            </a:r>
            <a:r>
              <a:rPr lang="en-US" u="sng" dirty="0" smtClean="0">
                <a:hlinkClick r:id="rId5"/>
              </a:rPr>
              <a:t> (</a:t>
            </a:r>
            <a:r>
              <a:rPr lang="en-US" i="1" dirty="0" smtClean="0">
                <a:hlinkClick r:id="rId5"/>
              </a:rPr>
              <a:t>Consent</a:t>
            </a:r>
            <a:r>
              <a:rPr lang="en-US" u="sng" dirty="0" smtClean="0">
                <a:hlinkClick r:id="rId5"/>
              </a:rPr>
              <a:t>) and Care Facility (Admission) Act - BC Laws</a:t>
            </a:r>
            <a:endParaRPr lang="en-US" dirty="0" smtClean="0"/>
          </a:p>
          <a:p>
            <a:r>
              <a:rPr lang="en-US" u="sng" dirty="0" smtClean="0">
                <a:hlinkClick r:id="rId6"/>
              </a:rPr>
              <a:t>Informed </a:t>
            </a:r>
            <a:r>
              <a:rPr lang="en-US" i="1" dirty="0" smtClean="0">
                <a:hlinkClick r:id="rId6"/>
              </a:rPr>
              <a:t>consent</a:t>
            </a:r>
            <a:r>
              <a:rPr lang="en-US" u="sng" dirty="0" smtClean="0">
                <a:hlinkClick r:id="rId6"/>
              </a:rPr>
              <a:t> - adults: </a:t>
            </a:r>
            <a:r>
              <a:rPr lang="en-US" u="sng" dirty="0" err="1" smtClean="0">
                <a:hlinkClick r:id="rId6"/>
              </a:rPr>
              <a:t>MedlinePlus</a:t>
            </a:r>
            <a:r>
              <a:rPr lang="en-US" u="sng" dirty="0" smtClean="0">
                <a:hlinkClick r:id="rId6"/>
              </a:rPr>
              <a:t> Medical Encyclopedia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67818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References 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Defining consent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Age of consent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How to give consent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Factors impacting on the ability to make a decision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 The ethical and legal framework of informed consent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 Who can make health care decisions for an adult who is unable to make their own decision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1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itchFamily="82" charset="0"/>
              </a:rPr>
              <a:t>CONTENTS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G:\CONSENT IN HEALTH CARE\Images\Patient-Rights-Consent-Confidentiali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19600"/>
            <a:ext cx="3096423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2424114" y="1266031"/>
            <a:ext cx="3917950" cy="4316413"/>
            <a:chOff x="1565" y="610"/>
            <a:chExt cx="2468" cy="2719"/>
          </a:xfrm>
        </p:grpSpPr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3387" y="1948"/>
              <a:ext cx="592" cy="201"/>
            </a:xfrm>
            <a:custGeom>
              <a:avLst/>
              <a:gdLst>
                <a:gd name="T0" fmla="*/ 464 w 464"/>
                <a:gd name="T1" fmla="*/ 158 h 158"/>
                <a:gd name="T2" fmla="*/ 17 w 464"/>
                <a:gd name="T3" fmla="*/ 0 h 158"/>
                <a:gd name="T4" fmla="*/ 0 w 464"/>
                <a:gd name="T5" fmla="*/ 58 h 158"/>
                <a:gd name="T6" fmla="*/ 464 w 464"/>
                <a:gd name="T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158">
                  <a:moveTo>
                    <a:pt x="464" y="158"/>
                  </a:moveTo>
                  <a:lnTo>
                    <a:pt x="17" y="0"/>
                  </a:lnTo>
                  <a:lnTo>
                    <a:pt x="0" y="58"/>
                  </a:lnTo>
                  <a:lnTo>
                    <a:pt x="464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2611" y="623"/>
              <a:ext cx="92" cy="396"/>
            </a:xfrm>
            <a:custGeom>
              <a:avLst/>
              <a:gdLst>
                <a:gd name="T0" fmla="*/ 72 w 72"/>
                <a:gd name="T1" fmla="*/ 309 h 309"/>
                <a:gd name="T2" fmla="*/ 0 w 72"/>
                <a:gd name="T3" fmla="*/ 0 h 309"/>
                <a:gd name="T4" fmla="*/ 33 w 72"/>
                <a:gd name="T5" fmla="*/ 309 h 309"/>
                <a:gd name="T6" fmla="*/ 37 w 72"/>
                <a:gd name="T7" fmla="*/ 309 h 309"/>
                <a:gd name="T8" fmla="*/ 42 w 72"/>
                <a:gd name="T9" fmla="*/ 309 h 309"/>
                <a:gd name="T10" fmla="*/ 48 w 72"/>
                <a:gd name="T11" fmla="*/ 309 h 309"/>
                <a:gd name="T12" fmla="*/ 52 w 72"/>
                <a:gd name="T13" fmla="*/ 309 h 309"/>
                <a:gd name="T14" fmla="*/ 57 w 72"/>
                <a:gd name="T15" fmla="*/ 309 h 309"/>
                <a:gd name="T16" fmla="*/ 63 w 72"/>
                <a:gd name="T17" fmla="*/ 309 h 309"/>
                <a:gd name="T18" fmla="*/ 67 w 72"/>
                <a:gd name="T19" fmla="*/ 309 h 309"/>
                <a:gd name="T20" fmla="*/ 72 w 72"/>
                <a:gd name="T21" fmla="*/ 309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309">
                  <a:moveTo>
                    <a:pt x="72" y="309"/>
                  </a:moveTo>
                  <a:lnTo>
                    <a:pt x="0" y="0"/>
                  </a:lnTo>
                  <a:lnTo>
                    <a:pt x="33" y="309"/>
                  </a:lnTo>
                  <a:lnTo>
                    <a:pt x="37" y="309"/>
                  </a:lnTo>
                  <a:lnTo>
                    <a:pt x="42" y="309"/>
                  </a:lnTo>
                  <a:lnTo>
                    <a:pt x="48" y="309"/>
                  </a:lnTo>
                  <a:lnTo>
                    <a:pt x="52" y="309"/>
                  </a:lnTo>
                  <a:lnTo>
                    <a:pt x="57" y="309"/>
                  </a:lnTo>
                  <a:lnTo>
                    <a:pt x="63" y="309"/>
                  </a:lnTo>
                  <a:lnTo>
                    <a:pt x="67" y="309"/>
                  </a:lnTo>
                  <a:lnTo>
                    <a:pt x="72" y="3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3239" y="812"/>
              <a:ext cx="248" cy="344"/>
            </a:xfrm>
            <a:custGeom>
              <a:avLst/>
              <a:gdLst>
                <a:gd name="T0" fmla="*/ 193 w 193"/>
                <a:gd name="T1" fmla="*/ 0 h 272"/>
                <a:gd name="T2" fmla="*/ 0 w 193"/>
                <a:gd name="T3" fmla="*/ 253 h 272"/>
                <a:gd name="T4" fmla="*/ 4 w 193"/>
                <a:gd name="T5" fmla="*/ 256 h 272"/>
                <a:gd name="T6" fmla="*/ 9 w 193"/>
                <a:gd name="T7" fmla="*/ 258 h 272"/>
                <a:gd name="T8" fmla="*/ 12 w 193"/>
                <a:gd name="T9" fmla="*/ 260 h 272"/>
                <a:gd name="T10" fmla="*/ 17 w 193"/>
                <a:gd name="T11" fmla="*/ 263 h 272"/>
                <a:gd name="T12" fmla="*/ 21 w 193"/>
                <a:gd name="T13" fmla="*/ 265 h 272"/>
                <a:gd name="T14" fmla="*/ 26 w 193"/>
                <a:gd name="T15" fmla="*/ 267 h 272"/>
                <a:gd name="T16" fmla="*/ 30 w 193"/>
                <a:gd name="T17" fmla="*/ 270 h 272"/>
                <a:gd name="T18" fmla="*/ 34 w 193"/>
                <a:gd name="T19" fmla="*/ 272 h 272"/>
                <a:gd name="T20" fmla="*/ 193 w 193"/>
                <a:gd name="T2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3" h="272">
                  <a:moveTo>
                    <a:pt x="193" y="0"/>
                  </a:moveTo>
                  <a:lnTo>
                    <a:pt x="0" y="253"/>
                  </a:lnTo>
                  <a:lnTo>
                    <a:pt x="4" y="256"/>
                  </a:lnTo>
                  <a:lnTo>
                    <a:pt x="9" y="258"/>
                  </a:lnTo>
                  <a:lnTo>
                    <a:pt x="12" y="260"/>
                  </a:lnTo>
                  <a:lnTo>
                    <a:pt x="17" y="263"/>
                  </a:lnTo>
                  <a:lnTo>
                    <a:pt x="21" y="265"/>
                  </a:lnTo>
                  <a:lnTo>
                    <a:pt x="26" y="267"/>
                  </a:lnTo>
                  <a:lnTo>
                    <a:pt x="30" y="270"/>
                  </a:lnTo>
                  <a:lnTo>
                    <a:pt x="34" y="272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3535" y="1261"/>
              <a:ext cx="352" cy="202"/>
            </a:xfrm>
            <a:custGeom>
              <a:avLst/>
              <a:gdLst>
                <a:gd name="T0" fmla="*/ 277 w 277"/>
                <a:gd name="T1" fmla="*/ 0 h 157"/>
                <a:gd name="T2" fmla="*/ 0 w 277"/>
                <a:gd name="T3" fmla="*/ 122 h 157"/>
                <a:gd name="T4" fmla="*/ 7 w 277"/>
                <a:gd name="T5" fmla="*/ 137 h 157"/>
                <a:gd name="T6" fmla="*/ 11 w 277"/>
                <a:gd name="T7" fmla="*/ 148 h 157"/>
                <a:gd name="T8" fmla="*/ 13 w 277"/>
                <a:gd name="T9" fmla="*/ 155 h 157"/>
                <a:gd name="T10" fmla="*/ 14 w 277"/>
                <a:gd name="T11" fmla="*/ 157 h 157"/>
                <a:gd name="T12" fmla="*/ 277 w 277"/>
                <a:gd name="T13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7" h="157">
                  <a:moveTo>
                    <a:pt x="277" y="0"/>
                  </a:moveTo>
                  <a:lnTo>
                    <a:pt x="0" y="122"/>
                  </a:lnTo>
                  <a:lnTo>
                    <a:pt x="7" y="137"/>
                  </a:lnTo>
                  <a:lnTo>
                    <a:pt x="11" y="148"/>
                  </a:lnTo>
                  <a:lnTo>
                    <a:pt x="13" y="155"/>
                  </a:lnTo>
                  <a:lnTo>
                    <a:pt x="14" y="157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3484" y="1544"/>
              <a:ext cx="511" cy="154"/>
            </a:xfrm>
            <a:custGeom>
              <a:avLst/>
              <a:gdLst>
                <a:gd name="T0" fmla="*/ 400 w 400"/>
                <a:gd name="T1" fmla="*/ 0 h 120"/>
                <a:gd name="T2" fmla="*/ 16 w 400"/>
                <a:gd name="T3" fmla="*/ 64 h 120"/>
                <a:gd name="T4" fmla="*/ 0 w 400"/>
                <a:gd name="T5" fmla="*/ 120 h 120"/>
                <a:gd name="T6" fmla="*/ 400 w 400"/>
                <a:gd name="T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" h="120">
                  <a:moveTo>
                    <a:pt x="400" y="0"/>
                  </a:moveTo>
                  <a:lnTo>
                    <a:pt x="16" y="64"/>
                  </a:lnTo>
                  <a:lnTo>
                    <a:pt x="0" y="120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3433" y="1797"/>
              <a:ext cx="592" cy="74"/>
            </a:xfrm>
            <a:custGeom>
              <a:avLst/>
              <a:gdLst>
                <a:gd name="T0" fmla="*/ 464 w 464"/>
                <a:gd name="T1" fmla="*/ 39 h 58"/>
                <a:gd name="T2" fmla="*/ 16 w 464"/>
                <a:gd name="T3" fmla="*/ 0 h 58"/>
                <a:gd name="T4" fmla="*/ 0 w 464"/>
                <a:gd name="T5" fmla="*/ 58 h 58"/>
                <a:gd name="T6" fmla="*/ 464 w 464"/>
                <a:gd name="T7" fmla="*/ 3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58">
                  <a:moveTo>
                    <a:pt x="464" y="39"/>
                  </a:moveTo>
                  <a:lnTo>
                    <a:pt x="16" y="0"/>
                  </a:lnTo>
                  <a:lnTo>
                    <a:pt x="0" y="58"/>
                  </a:lnTo>
                  <a:lnTo>
                    <a:pt x="464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3333" y="2660"/>
              <a:ext cx="105" cy="199"/>
            </a:xfrm>
            <a:custGeom>
              <a:avLst/>
              <a:gdLst>
                <a:gd name="T0" fmla="*/ 82 w 82"/>
                <a:gd name="T1" fmla="*/ 156 h 156"/>
                <a:gd name="T2" fmla="*/ 0 w 82"/>
                <a:gd name="T3" fmla="*/ 0 h 156"/>
                <a:gd name="T4" fmla="*/ 0 w 82"/>
                <a:gd name="T5" fmla="*/ 38 h 156"/>
                <a:gd name="T6" fmla="*/ 82 w 82"/>
                <a:gd name="T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56">
                  <a:moveTo>
                    <a:pt x="82" y="156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82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3410" y="1008"/>
              <a:ext cx="304" cy="279"/>
            </a:xfrm>
            <a:custGeom>
              <a:avLst/>
              <a:gdLst>
                <a:gd name="T0" fmla="*/ 27 w 239"/>
                <a:gd name="T1" fmla="*/ 216 h 216"/>
                <a:gd name="T2" fmla="*/ 239 w 239"/>
                <a:gd name="T3" fmla="*/ 0 h 216"/>
                <a:gd name="T4" fmla="*/ 0 w 239"/>
                <a:gd name="T5" fmla="*/ 190 h 216"/>
                <a:gd name="T6" fmla="*/ 7 w 239"/>
                <a:gd name="T7" fmla="*/ 197 h 216"/>
                <a:gd name="T8" fmla="*/ 14 w 239"/>
                <a:gd name="T9" fmla="*/ 202 h 216"/>
                <a:gd name="T10" fmla="*/ 21 w 239"/>
                <a:gd name="T11" fmla="*/ 209 h 216"/>
                <a:gd name="T12" fmla="*/ 27 w 239"/>
                <a:gd name="T1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" h="216">
                  <a:moveTo>
                    <a:pt x="27" y="216"/>
                  </a:moveTo>
                  <a:lnTo>
                    <a:pt x="239" y="0"/>
                  </a:lnTo>
                  <a:lnTo>
                    <a:pt x="0" y="190"/>
                  </a:lnTo>
                  <a:lnTo>
                    <a:pt x="7" y="197"/>
                  </a:lnTo>
                  <a:lnTo>
                    <a:pt x="14" y="202"/>
                  </a:lnTo>
                  <a:lnTo>
                    <a:pt x="21" y="209"/>
                  </a:lnTo>
                  <a:lnTo>
                    <a:pt x="27" y="2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3344" y="2098"/>
              <a:ext cx="515" cy="332"/>
            </a:xfrm>
            <a:custGeom>
              <a:avLst/>
              <a:gdLst>
                <a:gd name="T0" fmla="*/ 406 w 406"/>
                <a:gd name="T1" fmla="*/ 259 h 259"/>
                <a:gd name="T2" fmla="*/ 18 w 406"/>
                <a:gd name="T3" fmla="*/ 0 h 259"/>
                <a:gd name="T4" fmla="*/ 0 w 406"/>
                <a:gd name="T5" fmla="*/ 56 h 259"/>
                <a:gd name="T6" fmla="*/ 406 w 406"/>
                <a:gd name="T7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259">
                  <a:moveTo>
                    <a:pt x="406" y="259"/>
                  </a:moveTo>
                  <a:lnTo>
                    <a:pt x="18" y="0"/>
                  </a:lnTo>
                  <a:lnTo>
                    <a:pt x="0" y="56"/>
                  </a:lnTo>
                  <a:lnTo>
                    <a:pt x="406" y="2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auto">
            <a:xfrm>
              <a:off x="3333" y="2290"/>
              <a:ext cx="343" cy="383"/>
            </a:xfrm>
            <a:custGeom>
              <a:avLst/>
              <a:gdLst>
                <a:gd name="T0" fmla="*/ 269 w 269"/>
                <a:gd name="T1" fmla="*/ 299 h 299"/>
                <a:gd name="T2" fmla="*/ 0 w 269"/>
                <a:gd name="T3" fmla="*/ 0 h 299"/>
                <a:gd name="T4" fmla="*/ 0 w 269"/>
                <a:gd name="T5" fmla="*/ 65 h 299"/>
                <a:gd name="T6" fmla="*/ 269 w 269"/>
                <a:gd name="T7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9" h="299">
                  <a:moveTo>
                    <a:pt x="269" y="299"/>
                  </a:moveTo>
                  <a:lnTo>
                    <a:pt x="0" y="0"/>
                  </a:lnTo>
                  <a:lnTo>
                    <a:pt x="0" y="65"/>
                  </a:lnTo>
                  <a:lnTo>
                    <a:pt x="269" y="2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auto">
            <a:xfrm>
              <a:off x="1812" y="2224"/>
              <a:ext cx="365" cy="285"/>
            </a:xfrm>
            <a:custGeom>
              <a:avLst/>
              <a:gdLst>
                <a:gd name="T0" fmla="*/ 0 w 285"/>
                <a:gd name="T1" fmla="*/ 223 h 223"/>
                <a:gd name="T2" fmla="*/ 285 w 285"/>
                <a:gd name="T3" fmla="*/ 52 h 223"/>
                <a:gd name="T4" fmla="*/ 284 w 285"/>
                <a:gd name="T5" fmla="*/ 0 h 223"/>
                <a:gd name="T6" fmla="*/ 0 w 285"/>
                <a:gd name="T7" fmla="*/ 22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" h="223">
                  <a:moveTo>
                    <a:pt x="0" y="223"/>
                  </a:moveTo>
                  <a:lnTo>
                    <a:pt x="285" y="52"/>
                  </a:lnTo>
                  <a:lnTo>
                    <a:pt x="284" y="0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auto">
            <a:xfrm>
              <a:off x="3050" y="674"/>
              <a:ext cx="164" cy="403"/>
            </a:xfrm>
            <a:custGeom>
              <a:avLst/>
              <a:gdLst>
                <a:gd name="T0" fmla="*/ 128 w 128"/>
                <a:gd name="T1" fmla="*/ 0 h 316"/>
                <a:gd name="T2" fmla="*/ 0 w 128"/>
                <a:gd name="T3" fmla="*/ 304 h 316"/>
                <a:gd name="T4" fmla="*/ 5 w 128"/>
                <a:gd name="T5" fmla="*/ 305 h 316"/>
                <a:gd name="T6" fmla="*/ 9 w 128"/>
                <a:gd name="T7" fmla="*/ 306 h 316"/>
                <a:gd name="T8" fmla="*/ 15 w 128"/>
                <a:gd name="T9" fmla="*/ 309 h 316"/>
                <a:gd name="T10" fmla="*/ 20 w 128"/>
                <a:gd name="T11" fmla="*/ 310 h 316"/>
                <a:gd name="T12" fmla="*/ 24 w 128"/>
                <a:gd name="T13" fmla="*/ 311 h 316"/>
                <a:gd name="T14" fmla="*/ 30 w 128"/>
                <a:gd name="T15" fmla="*/ 313 h 316"/>
                <a:gd name="T16" fmla="*/ 34 w 128"/>
                <a:gd name="T17" fmla="*/ 314 h 316"/>
                <a:gd name="T18" fmla="*/ 39 w 128"/>
                <a:gd name="T19" fmla="*/ 316 h 316"/>
                <a:gd name="T20" fmla="*/ 128 w 128"/>
                <a:gd name="T21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" h="316">
                  <a:moveTo>
                    <a:pt x="128" y="0"/>
                  </a:moveTo>
                  <a:lnTo>
                    <a:pt x="0" y="304"/>
                  </a:lnTo>
                  <a:lnTo>
                    <a:pt x="5" y="305"/>
                  </a:lnTo>
                  <a:lnTo>
                    <a:pt x="9" y="306"/>
                  </a:lnTo>
                  <a:lnTo>
                    <a:pt x="15" y="309"/>
                  </a:lnTo>
                  <a:lnTo>
                    <a:pt x="20" y="310"/>
                  </a:lnTo>
                  <a:lnTo>
                    <a:pt x="24" y="311"/>
                  </a:lnTo>
                  <a:lnTo>
                    <a:pt x="30" y="313"/>
                  </a:lnTo>
                  <a:lnTo>
                    <a:pt x="34" y="314"/>
                  </a:lnTo>
                  <a:lnTo>
                    <a:pt x="39" y="316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5"/>
            <p:cNvSpPr>
              <a:spLocks/>
            </p:cNvSpPr>
            <p:nvPr/>
          </p:nvSpPr>
          <p:spPr bwMode="auto">
            <a:xfrm>
              <a:off x="1603" y="1858"/>
              <a:ext cx="518" cy="87"/>
            </a:xfrm>
            <a:custGeom>
              <a:avLst/>
              <a:gdLst>
                <a:gd name="T0" fmla="*/ 0 w 406"/>
                <a:gd name="T1" fmla="*/ 68 h 68"/>
                <a:gd name="T2" fmla="*/ 383 w 406"/>
                <a:gd name="T3" fmla="*/ 53 h 68"/>
                <a:gd name="T4" fmla="*/ 406 w 406"/>
                <a:gd name="T5" fmla="*/ 0 h 68"/>
                <a:gd name="T6" fmla="*/ 0 w 406"/>
                <a:gd name="T7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68">
                  <a:moveTo>
                    <a:pt x="0" y="68"/>
                  </a:moveTo>
                  <a:lnTo>
                    <a:pt x="383" y="53"/>
                  </a:lnTo>
                  <a:lnTo>
                    <a:pt x="406" y="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auto">
            <a:xfrm>
              <a:off x="2014" y="2507"/>
              <a:ext cx="224" cy="230"/>
            </a:xfrm>
            <a:custGeom>
              <a:avLst/>
              <a:gdLst>
                <a:gd name="T0" fmla="*/ 0 w 175"/>
                <a:gd name="T1" fmla="*/ 181 h 181"/>
                <a:gd name="T2" fmla="*/ 175 w 175"/>
                <a:gd name="T3" fmla="*/ 2 h 181"/>
                <a:gd name="T4" fmla="*/ 138 w 175"/>
                <a:gd name="T5" fmla="*/ 0 h 181"/>
                <a:gd name="T6" fmla="*/ 0 w 175"/>
                <a:gd name="T7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" h="181">
                  <a:moveTo>
                    <a:pt x="0" y="181"/>
                  </a:moveTo>
                  <a:lnTo>
                    <a:pt x="175" y="2"/>
                  </a:lnTo>
                  <a:lnTo>
                    <a:pt x="13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7"/>
            <p:cNvSpPr>
              <a:spLocks/>
            </p:cNvSpPr>
            <p:nvPr/>
          </p:nvSpPr>
          <p:spPr bwMode="auto">
            <a:xfrm>
              <a:off x="1845" y="1082"/>
              <a:ext cx="363" cy="304"/>
            </a:xfrm>
            <a:custGeom>
              <a:avLst/>
              <a:gdLst>
                <a:gd name="T0" fmla="*/ 0 w 285"/>
                <a:gd name="T1" fmla="*/ 0 h 237"/>
                <a:gd name="T2" fmla="*/ 274 w 285"/>
                <a:gd name="T3" fmla="*/ 237 h 237"/>
                <a:gd name="T4" fmla="*/ 285 w 285"/>
                <a:gd name="T5" fmla="*/ 191 h 237"/>
                <a:gd name="T6" fmla="*/ 0 w 285"/>
                <a:gd name="T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" h="237">
                  <a:moveTo>
                    <a:pt x="0" y="0"/>
                  </a:moveTo>
                  <a:lnTo>
                    <a:pt x="274" y="237"/>
                  </a:lnTo>
                  <a:lnTo>
                    <a:pt x="28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8"/>
            <p:cNvSpPr>
              <a:spLocks/>
            </p:cNvSpPr>
            <p:nvPr/>
          </p:nvSpPr>
          <p:spPr bwMode="auto">
            <a:xfrm>
              <a:off x="2277" y="2522"/>
              <a:ext cx="171" cy="365"/>
            </a:xfrm>
            <a:custGeom>
              <a:avLst/>
              <a:gdLst>
                <a:gd name="T0" fmla="*/ 131 w 133"/>
                <a:gd name="T1" fmla="*/ 64 h 286"/>
                <a:gd name="T2" fmla="*/ 133 w 133"/>
                <a:gd name="T3" fmla="*/ 0 h 286"/>
                <a:gd name="T4" fmla="*/ 121 w 133"/>
                <a:gd name="T5" fmla="*/ 0 h 286"/>
                <a:gd name="T6" fmla="*/ 0 w 133"/>
                <a:gd name="T7" fmla="*/ 286 h 286"/>
                <a:gd name="T8" fmla="*/ 1 w 133"/>
                <a:gd name="T9" fmla="*/ 285 h 286"/>
                <a:gd name="T10" fmla="*/ 2 w 133"/>
                <a:gd name="T11" fmla="*/ 285 h 286"/>
                <a:gd name="T12" fmla="*/ 2 w 133"/>
                <a:gd name="T13" fmla="*/ 284 h 286"/>
                <a:gd name="T14" fmla="*/ 3 w 133"/>
                <a:gd name="T15" fmla="*/ 284 h 286"/>
                <a:gd name="T16" fmla="*/ 131 w 133"/>
                <a:gd name="T17" fmla="*/ 6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286">
                  <a:moveTo>
                    <a:pt x="131" y="64"/>
                  </a:moveTo>
                  <a:lnTo>
                    <a:pt x="133" y="0"/>
                  </a:lnTo>
                  <a:lnTo>
                    <a:pt x="121" y="0"/>
                  </a:lnTo>
                  <a:lnTo>
                    <a:pt x="0" y="286"/>
                  </a:lnTo>
                  <a:lnTo>
                    <a:pt x="1" y="285"/>
                  </a:lnTo>
                  <a:lnTo>
                    <a:pt x="2" y="285"/>
                  </a:lnTo>
                  <a:lnTo>
                    <a:pt x="2" y="284"/>
                  </a:lnTo>
                  <a:lnTo>
                    <a:pt x="3" y="284"/>
                  </a:lnTo>
                  <a:lnTo>
                    <a:pt x="131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9"/>
            <p:cNvSpPr>
              <a:spLocks/>
            </p:cNvSpPr>
            <p:nvPr/>
          </p:nvSpPr>
          <p:spPr bwMode="auto">
            <a:xfrm>
              <a:off x="1692" y="1348"/>
              <a:ext cx="475" cy="230"/>
            </a:xfrm>
            <a:custGeom>
              <a:avLst/>
              <a:gdLst>
                <a:gd name="T0" fmla="*/ 0 w 371"/>
                <a:gd name="T1" fmla="*/ 0 h 180"/>
                <a:gd name="T2" fmla="*/ 360 w 371"/>
                <a:gd name="T3" fmla="*/ 180 h 180"/>
                <a:gd name="T4" fmla="*/ 371 w 371"/>
                <a:gd name="T5" fmla="*/ 131 h 180"/>
                <a:gd name="T6" fmla="*/ 0 w 371"/>
                <a:gd name="T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180">
                  <a:moveTo>
                    <a:pt x="0" y="0"/>
                  </a:moveTo>
                  <a:lnTo>
                    <a:pt x="360" y="180"/>
                  </a:lnTo>
                  <a:lnTo>
                    <a:pt x="371" y="1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0"/>
            <p:cNvSpPr>
              <a:spLocks/>
            </p:cNvSpPr>
            <p:nvPr/>
          </p:nvSpPr>
          <p:spPr bwMode="auto">
            <a:xfrm>
              <a:off x="1611" y="1639"/>
              <a:ext cx="576" cy="120"/>
            </a:xfrm>
            <a:custGeom>
              <a:avLst/>
              <a:gdLst>
                <a:gd name="T0" fmla="*/ 447 w 451"/>
                <a:gd name="T1" fmla="*/ 39 h 93"/>
                <a:gd name="T2" fmla="*/ 0 w 451"/>
                <a:gd name="T3" fmla="*/ 0 h 93"/>
                <a:gd name="T4" fmla="*/ 434 w 451"/>
                <a:gd name="T5" fmla="*/ 93 h 93"/>
                <a:gd name="T6" fmla="*/ 451 w 451"/>
                <a:gd name="T7" fmla="*/ 54 h 93"/>
                <a:gd name="T8" fmla="*/ 447 w 451"/>
                <a:gd name="T9" fmla="*/ 3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93">
                  <a:moveTo>
                    <a:pt x="447" y="39"/>
                  </a:moveTo>
                  <a:lnTo>
                    <a:pt x="0" y="0"/>
                  </a:lnTo>
                  <a:lnTo>
                    <a:pt x="434" y="93"/>
                  </a:lnTo>
                  <a:lnTo>
                    <a:pt x="451" y="54"/>
                  </a:lnTo>
                  <a:lnTo>
                    <a:pt x="44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>
              <a:off x="2060" y="865"/>
              <a:ext cx="173" cy="202"/>
            </a:xfrm>
            <a:custGeom>
              <a:avLst/>
              <a:gdLst>
                <a:gd name="T0" fmla="*/ 0 w 136"/>
                <a:gd name="T1" fmla="*/ 0 h 156"/>
                <a:gd name="T2" fmla="*/ 108 w 136"/>
                <a:gd name="T3" fmla="*/ 156 h 156"/>
                <a:gd name="T4" fmla="*/ 115 w 136"/>
                <a:gd name="T5" fmla="*/ 155 h 156"/>
                <a:gd name="T6" fmla="*/ 122 w 136"/>
                <a:gd name="T7" fmla="*/ 154 h 156"/>
                <a:gd name="T8" fmla="*/ 129 w 136"/>
                <a:gd name="T9" fmla="*/ 153 h 156"/>
                <a:gd name="T10" fmla="*/ 136 w 136"/>
                <a:gd name="T11" fmla="*/ 152 h 156"/>
                <a:gd name="T12" fmla="*/ 0 w 136"/>
                <a:gd name="T1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56">
                  <a:moveTo>
                    <a:pt x="0" y="0"/>
                  </a:moveTo>
                  <a:lnTo>
                    <a:pt x="108" y="156"/>
                  </a:lnTo>
                  <a:lnTo>
                    <a:pt x="115" y="155"/>
                  </a:lnTo>
                  <a:lnTo>
                    <a:pt x="122" y="154"/>
                  </a:lnTo>
                  <a:lnTo>
                    <a:pt x="129" y="153"/>
                  </a:lnTo>
                  <a:lnTo>
                    <a:pt x="136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>
              <a:off x="2854" y="610"/>
              <a:ext cx="63" cy="424"/>
            </a:xfrm>
            <a:custGeom>
              <a:avLst/>
              <a:gdLst>
                <a:gd name="T0" fmla="*/ 50 w 50"/>
                <a:gd name="T1" fmla="*/ 0 h 332"/>
                <a:gd name="T2" fmla="*/ 0 w 50"/>
                <a:gd name="T3" fmla="*/ 326 h 332"/>
                <a:gd name="T4" fmla="*/ 6 w 50"/>
                <a:gd name="T5" fmla="*/ 328 h 332"/>
                <a:gd name="T6" fmla="*/ 11 w 50"/>
                <a:gd name="T7" fmla="*/ 328 h 332"/>
                <a:gd name="T8" fmla="*/ 17 w 50"/>
                <a:gd name="T9" fmla="*/ 329 h 332"/>
                <a:gd name="T10" fmla="*/ 21 w 50"/>
                <a:gd name="T11" fmla="*/ 329 h 332"/>
                <a:gd name="T12" fmla="*/ 27 w 50"/>
                <a:gd name="T13" fmla="*/ 330 h 332"/>
                <a:gd name="T14" fmla="*/ 32 w 50"/>
                <a:gd name="T15" fmla="*/ 331 h 332"/>
                <a:gd name="T16" fmla="*/ 37 w 50"/>
                <a:gd name="T17" fmla="*/ 331 h 332"/>
                <a:gd name="T18" fmla="*/ 42 w 50"/>
                <a:gd name="T19" fmla="*/ 332 h 332"/>
                <a:gd name="T20" fmla="*/ 50 w 50"/>
                <a:gd name="T21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332">
                  <a:moveTo>
                    <a:pt x="50" y="0"/>
                  </a:moveTo>
                  <a:lnTo>
                    <a:pt x="0" y="326"/>
                  </a:lnTo>
                  <a:lnTo>
                    <a:pt x="6" y="328"/>
                  </a:lnTo>
                  <a:lnTo>
                    <a:pt x="11" y="328"/>
                  </a:lnTo>
                  <a:lnTo>
                    <a:pt x="17" y="329"/>
                  </a:lnTo>
                  <a:lnTo>
                    <a:pt x="21" y="329"/>
                  </a:lnTo>
                  <a:lnTo>
                    <a:pt x="27" y="330"/>
                  </a:lnTo>
                  <a:lnTo>
                    <a:pt x="32" y="331"/>
                  </a:lnTo>
                  <a:lnTo>
                    <a:pt x="37" y="331"/>
                  </a:lnTo>
                  <a:lnTo>
                    <a:pt x="42" y="33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auto">
            <a:xfrm>
              <a:off x="2320" y="710"/>
              <a:ext cx="163" cy="321"/>
            </a:xfrm>
            <a:custGeom>
              <a:avLst/>
              <a:gdLst>
                <a:gd name="T0" fmla="*/ 0 w 128"/>
                <a:gd name="T1" fmla="*/ 0 h 252"/>
                <a:gd name="T2" fmla="*/ 92 w 128"/>
                <a:gd name="T3" fmla="*/ 252 h 252"/>
                <a:gd name="T4" fmla="*/ 97 w 128"/>
                <a:gd name="T5" fmla="*/ 252 h 252"/>
                <a:gd name="T6" fmla="*/ 102 w 128"/>
                <a:gd name="T7" fmla="*/ 251 h 252"/>
                <a:gd name="T8" fmla="*/ 106 w 128"/>
                <a:gd name="T9" fmla="*/ 251 h 252"/>
                <a:gd name="T10" fmla="*/ 111 w 128"/>
                <a:gd name="T11" fmla="*/ 250 h 252"/>
                <a:gd name="T12" fmla="*/ 116 w 128"/>
                <a:gd name="T13" fmla="*/ 250 h 252"/>
                <a:gd name="T14" fmla="*/ 119 w 128"/>
                <a:gd name="T15" fmla="*/ 250 h 252"/>
                <a:gd name="T16" fmla="*/ 124 w 128"/>
                <a:gd name="T17" fmla="*/ 248 h 252"/>
                <a:gd name="T18" fmla="*/ 128 w 128"/>
                <a:gd name="T19" fmla="*/ 248 h 252"/>
                <a:gd name="T20" fmla="*/ 0 w 128"/>
                <a:gd name="T2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" h="252">
                  <a:moveTo>
                    <a:pt x="0" y="0"/>
                  </a:moveTo>
                  <a:lnTo>
                    <a:pt x="92" y="252"/>
                  </a:lnTo>
                  <a:lnTo>
                    <a:pt x="97" y="252"/>
                  </a:lnTo>
                  <a:lnTo>
                    <a:pt x="102" y="251"/>
                  </a:lnTo>
                  <a:lnTo>
                    <a:pt x="106" y="251"/>
                  </a:lnTo>
                  <a:lnTo>
                    <a:pt x="111" y="250"/>
                  </a:lnTo>
                  <a:lnTo>
                    <a:pt x="116" y="250"/>
                  </a:lnTo>
                  <a:lnTo>
                    <a:pt x="119" y="250"/>
                  </a:lnTo>
                  <a:lnTo>
                    <a:pt x="124" y="248"/>
                  </a:lnTo>
                  <a:lnTo>
                    <a:pt x="128" y="2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>
              <a:off x="1672" y="2032"/>
              <a:ext cx="503" cy="209"/>
            </a:xfrm>
            <a:custGeom>
              <a:avLst/>
              <a:gdLst>
                <a:gd name="T0" fmla="*/ 369 w 393"/>
                <a:gd name="T1" fmla="*/ 0 h 164"/>
                <a:gd name="T2" fmla="*/ 0 w 393"/>
                <a:gd name="T3" fmla="*/ 164 h 164"/>
                <a:gd name="T4" fmla="*/ 393 w 393"/>
                <a:gd name="T5" fmla="*/ 45 h 164"/>
                <a:gd name="T6" fmla="*/ 392 w 393"/>
                <a:gd name="T7" fmla="*/ 13 h 164"/>
                <a:gd name="T8" fmla="*/ 369 w 393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164">
                  <a:moveTo>
                    <a:pt x="369" y="0"/>
                  </a:moveTo>
                  <a:lnTo>
                    <a:pt x="0" y="164"/>
                  </a:lnTo>
                  <a:lnTo>
                    <a:pt x="393" y="45"/>
                  </a:lnTo>
                  <a:lnTo>
                    <a:pt x="392" y="1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5"/>
            <p:cNvSpPr>
              <a:spLocks/>
            </p:cNvSpPr>
            <p:nvPr/>
          </p:nvSpPr>
          <p:spPr bwMode="auto">
            <a:xfrm>
              <a:off x="3183" y="1978"/>
              <a:ext cx="204" cy="120"/>
            </a:xfrm>
            <a:custGeom>
              <a:avLst/>
              <a:gdLst>
                <a:gd name="T0" fmla="*/ 142 w 159"/>
                <a:gd name="T1" fmla="*/ 95 h 95"/>
                <a:gd name="T2" fmla="*/ 159 w 159"/>
                <a:gd name="T3" fmla="*/ 35 h 95"/>
                <a:gd name="T4" fmla="*/ 0 w 159"/>
                <a:gd name="T5" fmla="*/ 0 h 95"/>
                <a:gd name="T6" fmla="*/ 142 w 159"/>
                <a:gd name="T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95">
                  <a:moveTo>
                    <a:pt x="142" y="95"/>
                  </a:moveTo>
                  <a:lnTo>
                    <a:pt x="159" y="35"/>
                  </a:lnTo>
                  <a:lnTo>
                    <a:pt x="0" y="0"/>
                  </a:lnTo>
                  <a:lnTo>
                    <a:pt x="142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6"/>
            <p:cNvSpPr>
              <a:spLocks/>
            </p:cNvSpPr>
            <p:nvPr/>
          </p:nvSpPr>
          <p:spPr bwMode="auto">
            <a:xfrm>
              <a:off x="3134" y="2065"/>
              <a:ext cx="210" cy="225"/>
            </a:xfrm>
            <a:custGeom>
              <a:avLst/>
              <a:gdLst>
                <a:gd name="T0" fmla="*/ 156 w 163"/>
                <a:gd name="T1" fmla="*/ 175 h 175"/>
                <a:gd name="T2" fmla="*/ 156 w 163"/>
                <a:gd name="T3" fmla="*/ 106 h 175"/>
                <a:gd name="T4" fmla="*/ 163 w 163"/>
                <a:gd name="T5" fmla="*/ 81 h 175"/>
                <a:gd name="T6" fmla="*/ 0 w 163"/>
                <a:gd name="T7" fmla="*/ 0 h 175"/>
                <a:gd name="T8" fmla="*/ 156 w 163"/>
                <a:gd name="T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75">
                  <a:moveTo>
                    <a:pt x="156" y="175"/>
                  </a:moveTo>
                  <a:lnTo>
                    <a:pt x="156" y="106"/>
                  </a:lnTo>
                  <a:lnTo>
                    <a:pt x="163" y="81"/>
                  </a:lnTo>
                  <a:lnTo>
                    <a:pt x="0" y="0"/>
                  </a:lnTo>
                  <a:lnTo>
                    <a:pt x="156" y="1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7"/>
            <p:cNvSpPr>
              <a:spLocks/>
            </p:cNvSpPr>
            <p:nvPr/>
          </p:nvSpPr>
          <p:spPr bwMode="auto">
            <a:xfrm>
              <a:off x="3063" y="2139"/>
              <a:ext cx="270" cy="521"/>
            </a:xfrm>
            <a:custGeom>
              <a:avLst/>
              <a:gdLst>
                <a:gd name="T0" fmla="*/ 213 w 213"/>
                <a:gd name="T1" fmla="*/ 409 h 409"/>
                <a:gd name="T2" fmla="*/ 213 w 213"/>
                <a:gd name="T3" fmla="*/ 184 h 409"/>
                <a:gd name="T4" fmla="*/ 0 w 213"/>
                <a:gd name="T5" fmla="*/ 0 h 409"/>
                <a:gd name="T6" fmla="*/ 213 w 213"/>
                <a:gd name="T7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409">
                  <a:moveTo>
                    <a:pt x="213" y="409"/>
                  </a:moveTo>
                  <a:lnTo>
                    <a:pt x="213" y="184"/>
                  </a:lnTo>
                  <a:lnTo>
                    <a:pt x="0" y="0"/>
                  </a:lnTo>
                  <a:lnTo>
                    <a:pt x="213" y="4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8"/>
            <p:cNvSpPr>
              <a:spLocks/>
            </p:cNvSpPr>
            <p:nvPr/>
          </p:nvSpPr>
          <p:spPr bwMode="auto">
            <a:xfrm>
              <a:off x="3191" y="1463"/>
              <a:ext cx="362" cy="217"/>
            </a:xfrm>
            <a:custGeom>
              <a:avLst/>
              <a:gdLst>
                <a:gd name="T0" fmla="*/ 245 w 283"/>
                <a:gd name="T1" fmla="*/ 130 h 171"/>
                <a:gd name="T2" fmla="*/ 283 w 283"/>
                <a:gd name="T3" fmla="*/ 0 h 171"/>
                <a:gd name="T4" fmla="*/ 283 w 283"/>
                <a:gd name="T5" fmla="*/ 0 h 171"/>
                <a:gd name="T6" fmla="*/ 283 w 283"/>
                <a:gd name="T7" fmla="*/ 0 h 171"/>
                <a:gd name="T8" fmla="*/ 283 w 283"/>
                <a:gd name="T9" fmla="*/ 0 h 171"/>
                <a:gd name="T10" fmla="*/ 283 w 283"/>
                <a:gd name="T11" fmla="*/ 0 h 171"/>
                <a:gd name="T12" fmla="*/ 0 w 283"/>
                <a:gd name="T13" fmla="*/ 171 h 171"/>
                <a:gd name="T14" fmla="*/ 245 w 283"/>
                <a:gd name="T15" fmla="*/ 13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3" h="171">
                  <a:moveTo>
                    <a:pt x="245" y="130"/>
                  </a:moveTo>
                  <a:lnTo>
                    <a:pt x="283" y="0"/>
                  </a:lnTo>
                  <a:lnTo>
                    <a:pt x="283" y="0"/>
                  </a:lnTo>
                  <a:lnTo>
                    <a:pt x="283" y="0"/>
                  </a:lnTo>
                  <a:lnTo>
                    <a:pt x="283" y="0"/>
                  </a:lnTo>
                  <a:lnTo>
                    <a:pt x="283" y="0"/>
                  </a:lnTo>
                  <a:lnTo>
                    <a:pt x="0" y="171"/>
                  </a:lnTo>
                  <a:lnTo>
                    <a:pt x="245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9"/>
            <p:cNvSpPr>
              <a:spLocks/>
            </p:cNvSpPr>
            <p:nvPr/>
          </p:nvSpPr>
          <p:spPr bwMode="auto">
            <a:xfrm>
              <a:off x="2060" y="1067"/>
              <a:ext cx="462" cy="467"/>
            </a:xfrm>
            <a:custGeom>
              <a:avLst/>
              <a:gdLst>
                <a:gd name="T0" fmla="*/ 107 w 362"/>
                <a:gd name="T1" fmla="*/ 0 h 368"/>
                <a:gd name="T2" fmla="*/ 95 w 362"/>
                <a:gd name="T3" fmla="*/ 3 h 368"/>
                <a:gd name="T4" fmla="*/ 81 w 362"/>
                <a:gd name="T5" fmla="*/ 6 h 368"/>
                <a:gd name="T6" fmla="*/ 68 w 362"/>
                <a:gd name="T7" fmla="*/ 9 h 368"/>
                <a:gd name="T8" fmla="*/ 54 w 362"/>
                <a:gd name="T9" fmla="*/ 11 h 368"/>
                <a:gd name="T10" fmla="*/ 42 w 362"/>
                <a:gd name="T11" fmla="*/ 13 h 368"/>
                <a:gd name="T12" fmla="*/ 28 w 362"/>
                <a:gd name="T13" fmla="*/ 17 h 368"/>
                <a:gd name="T14" fmla="*/ 14 w 362"/>
                <a:gd name="T15" fmla="*/ 19 h 368"/>
                <a:gd name="T16" fmla="*/ 0 w 362"/>
                <a:gd name="T17" fmla="*/ 22 h 368"/>
                <a:gd name="T18" fmla="*/ 127 w 362"/>
                <a:gd name="T19" fmla="*/ 157 h 368"/>
                <a:gd name="T20" fmla="*/ 117 w 362"/>
                <a:gd name="T21" fmla="*/ 204 h 368"/>
                <a:gd name="T22" fmla="*/ 362 w 362"/>
                <a:gd name="T23" fmla="*/ 368 h 368"/>
                <a:gd name="T24" fmla="*/ 107 w 362"/>
                <a:gd name="T25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2" h="368">
                  <a:moveTo>
                    <a:pt x="107" y="0"/>
                  </a:moveTo>
                  <a:lnTo>
                    <a:pt x="95" y="3"/>
                  </a:lnTo>
                  <a:lnTo>
                    <a:pt x="81" y="6"/>
                  </a:lnTo>
                  <a:lnTo>
                    <a:pt x="68" y="9"/>
                  </a:lnTo>
                  <a:lnTo>
                    <a:pt x="54" y="11"/>
                  </a:lnTo>
                  <a:lnTo>
                    <a:pt x="42" y="13"/>
                  </a:lnTo>
                  <a:lnTo>
                    <a:pt x="28" y="17"/>
                  </a:lnTo>
                  <a:lnTo>
                    <a:pt x="14" y="19"/>
                  </a:lnTo>
                  <a:lnTo>
                    <a:pt x="0" y="22"/>
                  </a:lnTo>
                  <a:lnTo>
                    <a:pt x="127" y="157"/>
                  </a:lnTo>
                  <a:lnTo>
                    <a:pt x="117" y="204"/>
                  </a:lnTo>
                  <a:lnTo>
                    <a:pt x="362" y="36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2062" y="1912"/>
              <a:ext cx="355" cy="120"/>
            </a:xfrm>
            <a:custGeom>
              <a:avLst/>
              <a:gdLst>
                <a:gd name="T0" fmla="*/ 22 w 276"/>
                <a:gd name="T1" fmla="*/ 10 h 94"/>
                <a:gd name="T2" fmla="*/ 0 w 276"/>
                <a:gd name="T3" fmla="*/ 58 h 94"/>
                <a:gd name="T4" fmla="*/ 62 w 276"/>
                <a:gd name="T5" fmla="*/ 94 h 94"/>
                <a:gd name="T6" fmla="*/ 276 w 276"/>
                <a:gd name="T7" fmla="*/ 0 h 94"/>
                <a:gd name="T8" fmla="*/ 22 w 276"/>
                <a:gd name="T9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94">
                  <a:moveTo>
                    <a:pt x="22" y="10"/>
                  </a:moveTo>
                  <a:lnTo>
                    <a:pt x="0" y="58"/>
                  </a:lnTo>
                  <a:lnTo>
                    <a:pt x="62" y="94"/>
                  </a:lnTo>
                  <a:lnTo>
                    <a:pt x="276" y="0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2121" y="1759"/>
              <a:ext cx="286" cy="99"/>
            </a:xfrm>
            <a:custGeom>
              <a:avLst/>
              <a:gdLst>
                <a:gd name="T0" fmla="*/ 34 w 223"/>
                <a:gd name="T1" fmla="*/ 0 h 77"/>
                <a:gd name="T2" fmla="*/ 0 w 223"/>
                <a:gd name="T3" fmla="*/ 77 h 77"/>
                <a:gd name="T4" fmla="*/ 223 w 223"/>
                <a:gd name="T5" fmla="*/ 40 h 77"/>
                <a:gd name="T6" fmla="*/ 34 w 223"/>
                <a:gd name="T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" h="77">
                  <a:moveTo>
                    <a:pt x="34" y="0"/>
                  </a:moveTo>
                  <a:lnTo>
                    <a:pt x="0" y="77"/>
                  </a:lnTo>
                  <a:lnTo>
                    <a:pt x="223" y="4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2167" y="1386"/>
              <a:ext cx="294" cy="230"/>
            </a:xfrm>
            <a:custGeom>
              <a:avLst/>
              <a:gdLst>
                <a:gd name="T0" fmla="*/ 23 w 232"/>
                <a:gd name="T1" fmla="*/ 0 h 181"/>
                <a:gd name="T2" fmla="*/ 0 w 232"/>
                <a:gd name="T3" fmla="*/ 101 h 181"/>
                <a:gd name="T4" fmla="*/ 232 w 232"/>
                <a:gd name="T5" fmla="*/ 181 h 181"/>
                <a:gd name="T6" fmla="*/ 23 w 232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81">
                  <a:moveTo>
                    <a:pt x="23" y="0"/>
                  </a:moveTo>
                  <a:lnTo>
                    <a:pt x="0" y="101"/>
                  </a:lnTo>
                  <a:lnTo>
                    <a:pt x="232" y="18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43"/>
            <p:cNvSpPr>
              <a:spLocks/>
            </p:cNvSpPr>
            <p:nvPr/>
          </p:nvSpPr>
          <p:spPr bwMode="auto">
            <a:xfrm>
              <a:off x="2149" y="1578"/>
              <a:ext cx="273" cy="132"/>
            </a:xfrm>
            <a:custGeom>
              <a:avLst/>
              <a:gdLst>
                <a:gd name="T0" fmla="*/ 3 w 215"/>
                <a:gd name="T1" fmla="*/ 0 h 105"/>
                <a:gd name="T2" fmla="*/ 0 w 215"/>
                <a:gd name="T3" fmla="*/ 10 h 105"/>
                <a:gd name="T4" fmla="*/ 26 w 215"/>
                <a:gd name="T5" fmla="*/ 89 h 105"/>
                <a:gd name="T6" fmla="*/ 215 w 215"/>
                <a:gd name="T7" fmla="*/ 105 h 105"/>
                <a:gd name="T8" fmla="*/ 3 w 215"/>
                <a:gd name="T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05">
                  <a:moveTo>
                    <a:pt x="3" y="0"/>
                  </a:moveTo>
                  <a:lnTo>
                    <a:pt x="0" y="10"/>
                  </a:lnTo>
                  <a:lnTo>
                    <a:pt x="26" y="89"/>
                  </a:lnTo>
                  <a:lnTo>
                    <a:pt x="215" y="10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4"/>
            <p:cNvSpPr>
              <a:spLocks/>
            </p:cNvSpPr>
            <p:nvPr/>
          </p:nvSpPr>
          <p:spPr bwMode="auto">
            <a:xfrm>
              <a:off x="2238" y="2157"/>
              <a:ext cx="348" cy="365"/>
            </a:xfrm>
            <a:custGeom>
              <a:avLst/>
              <a:gdLst>
                <a:gd name="T0" fmla="*/ 0 w 273"/>
                <a:gd name="T1" fmla="*/ 276 h 286"/>
                <a:gd name="T2" fmla="*/ 151 w 273"/>
                <a:gd name="T3" fmla="*/ 286 h 286"/>
                <a:gd name="T4" fmla="*/ 273 w 273"/>
                <a:gd name="T5" fmla="*/ 0 h 286"/>
                <a:gd name="T6" fmla="*/ 0 w 273"/>
                <a:gd name="T7" fmla="*/ 27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3" h="286">
                  <a:moveTo>
                    <a:pt x="0" y="276"/>
                  </a:moveTo>
                  <a:lnTo>
                    <a:pt x="151" y="286"/>
                  </a:lnTo>
                  <a:lnTo>
                    <a:pt x="273" y="0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5"/>
            <p:cNvSpPr>
              <a:spLocks/>
            </p:cNvSpPr>
            <p:nvPr/>
          </p:nvSpPr>
          <p:spPr bwMode="auto">
            <a:xfrm>
              <a:off x="1565" y="2190"/>
              <a:ext cx="2468" cy="1139"/>
            </a:xfrm>
            <a:custGeom>
              <a:avLst/>
              <a:gdLst>
                <a:gd name="T0" fmla="*/ 1935 w 1935"/>
                <a:gd name="T1" fmla="*/ 615 h 893"/>
                <a:gd name="T2" fmla="*/ 1741 w 1935"/>
                <a:gd name="T3" fmla="*/ 635 h 893"/>
                <a:gd name="T4" fmla="*/ 1688 w 1935"/>
                <a:gd name="T5" fmla="*/ 634 h 893"/>
                <a:gd name="T6" fmla="*/ 1642 w 1935"/>
                <a:gd name="T7" fmla="*/ 629 h 893"/>
                <a:gd name="T8" fmla="*/ 1601 w 1935"/>
                <a:gd name="T9" fmla="*/ 621 h 893"/>
                <a:gd name="T10" fmla="*/ 1564 w 1935"/>
                <a:gd name="T11" fmla="*/ 611 h 893"/>
                <a:gd name="T12" fmla="*/ 1532 w 1935"/>
                <a:gd name="T13" fmla="*/ 599 h 893"/>
                <a:gd name="T14" fmla="*/ 1505 w 1935"/>
                <a:gd name="T15" fmla="*/ 585 h 893"/>
                <a:gd name="T16" fmla="*/ 1481 w 1935"/>
                <a:gd name="T17" fmla="*/ 569 h 893"/>
                <a:gd name="T18" fmla="*/ 1461 w 1935"/>
                <a:gd name="T19" fmla="*/ 553 h 893"/>
                <a:gd name="T20" fmla="*/ 1445 w 1935"/>
                <a:gd name="T21" fmla="*/ 537 h 893"/>
                <a:gd name="T22" fmla="*/ 1431 w 1935"/>
                <a:gd name="T23" fmla="*/ 521 h 893"/>
                <a:gd name="T24" fmla="*/ 1420 w 1935"/>
                <a:gd name="T25" fmla="*/ 505 h 893"/>
                <a:gd name="T26" fmla="*/ 1411 w 1935"/>
                <a:gd name="T27" fmla="*/ 489 h 893"/>
                <a:gd name="T28" fmla="*/ 1402 w 1935"/>
                <a:gd name="T29" fmla="*/ 475 h 893"/>
                <a:gd name="T30" fmla="*/ 1397 w 1935"/>
                <a:gd name="T31" fmla="*/ 461 h 893"/>
                <a:gd name="T32" fmla="*/ 1391 w 1935"/>
                <a:gd name="T33" fmla="*/ 451 h 893"/>
                <a:gd name="T34" fmla="*/ 1386 w 1935"/>
                <a:gd name="T35" fmla="*/ 442 h 893"/>
                <a:gd name="T36" fmla="*/ 1386 w 1935"/>
                <a:gd name="T37" fmla="*/ 406 h 893"/>
                <a:gd name="T38" fmla="*/ 1105 w 1935"/>
                <a:gd name="T39" fmla="*/ 0 h 893"/>
                <a:gd name="T40" fmla="*/ 1249 w 1935"/>
                <a:gd name="T41" fmla="*/ 621 h 893"/>
                <a:gd name="T42" fmla="*/ 1029 w 1935"/>
                <a:gd name="T43" fmla="*/ 22 h 893"/>
                <a:gd name="T44" fmla="*/ 1014 w 1935"/>
                <a:gd name="T45" fmla="*/ 660 h 893"/>
                <a:gd name="T46" fmla="*/ 950 w 1935"/>
                <a:gd name="T47" fmla="*/ 26 h 893"/>
                <a:gd name="T48" fmla="*/ 777 w 1935"/>
                <a:gd name="T49" fmla="*/ 640 h 893"/>
                <a:gd name="T50" fmla="*/ 871 w 1935"/>
                <a:gd name="T51" fmla="*/ 10 h 893"/>
                <a:gd name="T52" fmla="*/ 689 w 1935"/>
                <a:gd name="T53" fmla="*/ 324 h 893"/>
                <a:gd name="T54" fmla="*/ 686 w 1935"/>
                <a:gd name="T55" fmla="*/ 430 h 893"/>
                <a:gd name="T56" fmla="*/ 684 w 1935"/>
                <a:gd name="T57" fmla="*/ 430 h 893"/>
                <a:gd name="T58" fmla="*/ 683 w 1935"/>
                <a:gd name="T59" fmla="*/ 432 h 893"/>
                <a:gd name="T60" fmla="*/ 678 w 1935"/>
                <a:gd name="T61" fmla="*/ 440 h 893"/>
                <a:gd name="T62" fmla="*/ 668 w 1935"/>
                <a:gd name="T63" fmla="*/ 452 h 893"/>
                <a:gd name="T64" fmla="*/ 656 w 1935"/>
                <a:gd name="T65" fmla="*/ 467 h 893"/>
                <a:gd name="T66" fmla="*/ 640 w 1935"/>
                <a:gd name="T67" fmla="*/ 484 h 893"/>
                <a:gd name="T68" fmla="*/ 618 w 1935"/>
                <a:gd name="T69" fmla="*/ 504 h 893"/>
                <a:gd name="T70" fmla="*/ 592 w 1935"/>
                <a:gd name="T71" fmla="*/ 523 h 893"/>
                <a:gd name="T72" fmla="*/ 561 w 1935"/>
                <a:gd name="T73" fmla="*/ 544 h 893"/>
                <a:gd name="T74" fmla="*/ 551 w 1935"/>
                <a:gd name="T75" fmla="*/ 561 h 893"/>
                <a:gd name="T76" fmla="*/ 558 w 1935"/>
                <a:gd name="T77" fmla="*/ 546 h 893"/>
                <a:gd name="T78" fmla="*/ 545 w 1935"/>
                <a:gd name="T79" fmla="*/ 554 h 893"/>
                <a:gd name="T80" fmla="*/ 531 w 1935"/>
                <a:gd name="T81" fmla="*/ 561 h 893"/>
                <a:gd name="T82" fmla="*/ 516 w 1935"/>
                <a:gd name="T83" fmla="*/ 568 h 893"/>
                <a:gd name="T84" fmla="*/ 501 w 1935"/>
                <a:gd name="T85" fmla="*/ 575 h 893"/>
                <a:gd name="T86" fmla="*/ 485 w 1935"/>
                <a:gd name="T87" fmla="*/ 582 h 893"/>
                <a:gd name="T88" fmla="*/ 469 w 1935"/>
                <a:gd name="T89" fmla="*/ 589 h 893"/>
                <a:gd name="T90" fmla="*/ 451 w 1935"/>
                <a:gd name="T91" fmla="*/ 595 h 893"/>
                <a:gd name="T92" fmla="*/ 433 w 1935"/>
                <a:gd name="T93" fmla="*/ 600 h 893"/>
                <a:gd name="T94" fmla="*/ 414 w 1935"/>
                <a:gd name="T95" fmla="*/ 605 h 893"/>
                <a:gd name="T96" fmla="*/ 394 w 1935"/>
                <a:gd name="T97" fmla="*/ 611 h 893"/>
                <a:gd name="T98" fmla="*/ 373 w 1935"/>
                <a:gd name="T99" fmla="*/ 614 h 893"/>
                <a:gd name="T100" fmla="*/ 351 w 1935"/>
                <a:gd name="T101" fmla="*/ 619 h 893"/>
                <a:gd name="T102" fmla="*/ 330 w 1935"/>
                <a:gd name="T103" fmla="*/ 622 h 893"/>
                <a:gd name="T104" fmla="*/ 306 w 1935"/>
                <a:gd name="T105" fmla="*/ 625 h 893"/>
                <a:gd name="T106" fmla="*/ 282 w 1935"/>
                <a:gd name="T107" fmla="*/ 627 h 893"/>
                <a:gd name="T108" fmla="*/ 257 w 1935"/>
                <a:gd name="T109" fmla="*/ 628 h 893"/>
                <a:gd name="T110" fmla="*/ 0 w 1935"/>
                <a:gd name="T111" fmla="*/ 602 h 893"/>
                <a:gd name="T112" fmla="*/ 1 w 1935"/>
                <a:gd name="T113" fmla="*/ 893 h 893"/>
                <a:gd name="T114" fmla="*/ 1935 w 1935"/>
                <a:gd name="T115" fmla="*/ 893 h 893"/>
                <a:gd name="T116" fmla="*/ 1935 w 1935"/>
                <a:gd name="T117" fmla="*/ 61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5" h="893">
                  <a:moveTo>
                    <a:pt x="1935" y="615"/>
                  </a:moveTo>
                  <a:lnTo>
                    <a:pt x="1741" y="635"/>
                  </a:lnTo>
                  <a:lnTo>
                    <a:pt x="1688" y="634"/>
                  </a:lnTo>
                  <a:lnTo>
                    <a:pt x="1642" y="629"/>
                  </a:lnTo>
                  <a:lnTo>
                    <a:pt x="1601" y="621"/>
                  </a:lnTo>
                  <a:lnTo>
                    <a:pt x="1564" y="611"/>
                  </a:lnTo>
                  <a:lnTo>
                    <a:pt x="1532" y="599"/>
                  </a:lnTo>
                  <a:lnTo>
                    <a:pt x="1505" y="585"/>
                  </a:lnTo>
                  <a:lnTo>
                    <a:pt x="1481" y="569"/>
                  </a:lnTo>
                  <a:lnTo>
                    <a:pt x="1461" y="553"/>
                  </a:lnTo>
                  <a:lnTo>
                    <a:pt x="1445" y="537"/>
                  </a:lnTo>
                  <a:lnTo>
                    <a:pt x="1431" y="521"/>
                  </a:lnTo>
                  <a:lnTo>
                    <a:pt x="1420" y="505"/>
                  </a:lnTo>
                  <a:lnTo>
                    <a:pt x="1411" y="489"/>
                  </a:lnTo>
                  <a:lnTo>
                    <a:pt x="1402" y="475"/>
                  </a:lnTo>
                  <a:lnTo>
                    <a:pt x="1397" y="461"/>
                  </a:lnTo>
                  <a:lnTo>
                    <a:pt x="1391" y="451"/>
                  </a:lnTo>
                  <a:lnTo>
                    <a:pt x="1386" y="442"/>
                  </a:lnTo>
                  <a:lnTo>
                    <a:pt x="1386" y="406"/>
                  </a:lnTo>
                  <a:lnTo>
                    <a:pt x="1105" y="0"/>
                  </a:lnTo>
                  <a:lnTo>
                    <a:pt x="1249" y="621"/>
                  </a:lnTo>
                  <a:lnTo>
                    <a:pt x="1029" y="22"/>
                  </a:lnTo>
                  <a:lnTo>
                    <a:pt x="1014" y="660"/>
                  </a:lnTo>
                  <a:lnTo>
                    <a:pt x="950" y="26"/>
                  </a:lnTo>
                  <a:lnTo>
                    <a:pt x="777" y="640"/>
                  </a:lnTo>
                  <a:lnTo>
                    <a:pt x="871" y="10"/>
                  </a:lnTo>
                  <a:lnTo>
                    <a:pt x="689" y="324"/>
                  </a:lnTo>
                  <a:lnTo>
                    <a:pt x="686" y="430"/>
                  </a:lnTo>
                  <a:lnTo>
                    <a:pt x="684" y="430"/>
                  </a:lnTo>
                  <a:lnTo>
                    <a:pt x="683" y="432"/>
                  </a:lnTo>
                  <a:lnTo>
                    <a:pt x="678" y="440"/>
                  </a:lnTo>
                  <a:lnTo>
                    <a:pt x="668" y="452"/>
                  </a:lnTo>
                  <a:lnTo>
                    <a:pt x="656" y="467"/>
                  </a:lnTo>
                  <a:lnTo>
                    <a:pt x="640" y="484"/>
                  </a:lnTo>
                  <a:lnTo>
                    <a:pt x="618" y="504"/>
                  </a:lnTo>
                  <a:lnTo>
                    <a:pt x="592" y="523"/>
                  </a:lnTo>
                  <a:lnTo>
                    <a:pt x="561" y="544"/>
                  </a:lnTo>
                  <a:lnTo>
                    <a:pt x="551" y="561"/>
                  </a:lnTo>
                  <a:lnTo>
                    <a:pt x="558" y="546"/>
                  </a:lnTo>
                  <a:lnTo>
                    <a:pt x="545" y="554"/>
                  </a:lnTo>
                  <a:lnTo>
                    <a:pt x="531" y="561"/>
                  </a:lnTo>
                  <a:lnTo>
                    <a:pt x="516" y="568"/>
                  </a:lnTo>
                  <a:lnTo>
                    <a:pt x="501" y="575"/>
                  </a:lnTo>
                  <a:lnTo>
                    <a:pt x="485" y="582"/>
                  </a:lnTo>
                  <a:lnTo>
                    <a:pt x="469" y="589"/>
                  </a:lnTo>
                  <a:lnTo>
                    <a:pt x="451" y="595"/>
                  </a:lnTo>
                  <a:lnTo>
                    <a:pt x="433" y="600"/>
                  </a:lnTo>
                  <a:lnTo>
                    <a:pt x="414" y="605"/>
                  </a:lnTo>
                  <a:lnTo>
                    <a:pt x="394" y="611"/>
                  </a:lnTo>
                  <a:lnTo>
                    <a:pt x="373" y="614"/>
                  </a:lnTo>
                  <a:lnTo>
                    <a:pt x="351" y="619"/>
                  </a:lnTo>
                  <a:lnTo>
                    <a:pt x="330" y="622"/>
                  </a:lnTo>
                  <a:lnTo>
                    <a:pt x="306" y="625"/>
                  </a:lnTo>
                  <a:lnTo>
                    <a:pt x="282" y="627"/>
                  </a:lnTo>
                  <a:lnTo>
                    <a:pt x="257" y="628"/>
                  </a:lnTo>
                  <a:lnTo>
                    <a:pt x="0" y="602"/>
                  </a:lnTo>
                  <a:lnTo>
                    <a:pt x="1" y="893"/>
                  </a:lnTo>
                  <a:lnTo>
                    <a:pt x="1935" y="893"/>
                  </a:lnTo>
                  <a:lnTo>
                    <a:pt x="1935" y="6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2175" y="2007"/>
              <a:ext cx="275" cy="217"/>
            </a:xfrm>
            <a:custGeom>
              <a:avLst/>
              <a:gdLst>
                <a:gd name="T0" fmla="*/ 0 w 218"/>
                <a:gd name="T1" fmla="*/ 64 h 170"/>
                <a:gd name="T2" fmla="*/ 1 w 218"/>
                <a:gd name="T3" fmla="*/ 170 h 170"/>
                <a:gd name="T4" fmla="*/ 218 w 218"/>
                <a:gd name="T5" fmla="*/ 0 h 170"/>
                <a:gd name="T6" fmla="*/ 0 w 218"/>
                <a:gd name="T7" fmla="*/ 6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8" h="170">
                  <a:moveTo>
                    <a:pt x="0" y="64"/>
                  </a:moveTo>
                  <a:lnTo>
                    <a:pt x="1" y="170"/>
                  </a:lnTo>
                  <a:lnTo>
                    <a:pt x="218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7"/>
            <p:cNvSpPr>
              <a:spLocks/>
            </p:cNvSpPr>
            <p:nvPr/>
          </p:nvSpPr>
          <p:spPr bwMode="auto">
            <a:xfrm>
              <a:off x="2177" y="2091"/>
              <a:ext cx="332" cy="416"/>
            </a:xfrm>
            <a:custGeom>
              <a:avLst/>
              <a:gdLst>
                <a:gd name="T0" fmla="*/ 0 w 262"/>
                <a:gd name="T1" fmla="*/ 158 h 327"/>
                <a:gd name="T2" fmla="*/ 3 w 262"/>
                <a:gd name="T3" fmla="*/ 327 h 327"/>
                <a:gd name="T4" fmla="*/ 12 w 262"/>
                <a:gd name="T5" fmla="*/ 327 h 327"/>
                <a:gd name="T6" fmla="*/ 262 w 262"/>
                <a:gd name="T7" fmla="*/ 0 h 327"/>
                <a:gd name="T8" fmla="*/ 0 w 262"/>
                <a:gd name="T9" fmla="*/ 158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327">
                  <a:moveTo>
                    <a:pt x="0" y="158"/>
                  </a:moveTo>
                  <a:lnTo>
                    <a:pt x="3" y="327"/>
                  </a:lnTo>
                  <a:lnTo>
                    <a:pt x="12" y="327"/>
                  </a:lnTo>
                  <a:lnTo>
                    <a:pt x="262" y="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8"/>
            <p:cNvSpPr>
              <a:spLocks/>
            </p:cNvSpPr>
            <p:nvPr/>
          </p:nvSpPr>
          <p:spPr bwMode="auto">
            <a:xfrm>
              <a:off x="2703" y="1019"/>
              <a:ext cx="151" cy="395"/>
            </a:xfrm>
            <a:custGeom>
              <a:avLst/>
              <a:gdLst>
                <a:gd name="T0" fmla="*/ 117 w 117"/>
                <a:gd name="T1" fmla="*/ 7 h 311"/>
                <a:gd name="T2" fmla="*/ 104 w 117"/>
                <a:gd name="T3" fmla="*/ 6 h 311"/>
                <a:gd name="T4" fmla="*/ 90 w 117"/>
                <a:gd name="T5" fmla="*/ 5 h 311"/>
                <a:gd name="T6" fmla="*/ 75 w 117"/>
                <a:gd name="T7" fmla="*/ 4 h 311"/>
                <a:gd name="T8" fmla="*/ 61 w 117"/>
                <a:gd name="T9" fmla="*/ 3 h 311"/>
                <a:gd name="T10" fmla="*/ 46 w 117"/>
                <a:gd name="T11" fmla="*/ 3 h 311"/>
                <a:gd name="T12" fmla="*/ 31 w 117"/>
                <a:gd name="T13" fmla="*/ 2 h 311"/>
                <a:gd name="T14" fmla="*/ 15 w 117"/>
                <a:gd name="T15" fmla="*/ 0 h 311"/>
                <a:gd name="T16" fmla="*/ 0 w 117"/>
                <a:gd name="T17" fmla="*/ 0 h 311"/>
                <a:gd name="T18" fmla="*/ 73 w 117"/>
                <a:gd name="T19" fmla="*/ 311 h 311"/>
                <a:gd name="T20" fmla="*/ 117 w 117"/>
                <a:gd name="T21" fmla="*/ 7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311">
                  <a:moveTo>
                    <a:pt x="117" y="7"/>
                  </a:moveTo>
                  <a:lnTo>
                    <a:pt x="104" y="6"/>
                  </a:lnTo>
                  <a:lnTo>
                    <a:pt x="90" y="5"/>
                  </a:lnTo>
                  <a:lnTo>
                    <a:pt x="75" y="4"/>
                  </a:lnTo>
                  <a:lnTo>
                    <a:pt x="61" y="3"/>
                  </a:lnTo>
                  <a:lnTo>
                    <a:pt x="46" y="3"/>
                  </a:lnTo>
                  <a:lnTo>
                    <a:pt x="31" y="2"/>
                  </a:lnTo>
                  <a:lnTo>
                    <a:pt x="15" y="0"/>
                  </a:lnTo>
                  <a:lnTo>
                    <a:pt x="0" y="0"/>
                  </a:lnTo>
                  <a:lnTo>
                    <a:pt x="73" y="311"/>
                  </a:lnTo>
                  <a:lnTo>
                    <a:pt x="11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9"/>
            <p:cNvSpPr>
              <a:spLocks/>
            </p:cNvSpPr>
            <p:nvPr/>
          </p:nvSpPr>
          <p:spPr bwMode="auto">
            <a:xfrm>
              <a:off x="3076" y="1156"/>
              <a:ext cx="334" cy="358"/>
            </a:xfrm>
            <a:custGeom>
              <a:avLst/>
              <a:gdLst>
                <a:gd name="T0" fmla="*/ 261 w 261"/>
                <a:gd name="T1" fmla="*/ 74 h 280"/>
                <a:gd name="T2" fmla="*/ 251 w 261"/>
                <a:gd name="T3" fmla="*/ 64 h 280"/>
                <a:gd name="T4" fmla="*/ 241 w 261"/>
                <a:gd name="T5" fmla="*/ 55 h 280"/>
                <a:gd name="T6" fmla="*/ 229 w 261"/>
                <a:gd name="T7" fmla="*/ 46 h 280"/>
                <a:gd name="T8" fmla="*/ 216 w 261"/>
                <a:gd name="T9" fmla="*/ 37 h 280"/>
                <a:gd name="T10" fmla="*/ 204 w 261"/>
                <a:gd name="T11" fmla="*/ 28 h 280"/>
                <a:gd name="T12" fmla="*/ 191 w 261"/>
                <a:gd name="T13" fmla="*/ 18 h 280"/>
                <a:gd name="T14" fmla="*/ 177 w 261"/>
                <a:gd name="T15" fmla="*/ 9 h 280"/>
                <a:gd name="T16" fmla="*/ 162 w 261"/>
                <a:gd name="T17" fmla="*/ 0 h 280"/>
                <a:gd name="T18" fmla="*/ 0 w 261"/>
                <a:gd name="T19" fmla="*/ 280 h 280"/>
                <a:gd name="T20" fmla="*/ 261 w 261"/>
                <a:gd name="T21" fmla="*/ 74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1" h="280">
                  <a:moveTo>
                    <a:pt x="261" y="74"/>
                  </a:moveTo>
                  <a:lnTo>
                    <a:pt x="251" y="64"/>
                  </a:lnTo>
                  <a:lnTo>
                    <a:pt x="241" y="55"/>
                  </a:lnTo>
                  <a:lnTo>
                    <a:pt x="229" y="46"/>
                  </a:lnTo>
                  <a:lnTo>
                    <a:pt x="216" y="37"/>
                  </a:lnTo>
                  <a:lnTo>
                    <a:pt x="204" y="28"/>
                  </a:lnTo>
                  <a:lnTo>
                    <a:pt x="191" y="18"/>
                  </a:lnTo>
                  <a:lnTo>
                    <a:pt x="177" y="9"/>
                  </a:lnTo>
                  <a:lnTo>
                    <a:pt x="162" y="0"/>
                  </a:lnTo>
                  <a:lnTo>
                    <a:pt x="0" y="280"/>
                  </a:lnTo>
                  <a:lnTo>
                    <a:pt x="261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50"/>
            <p:cNvSpPr>
              <a:spLocks/>
            </p:cNvSpPr>
            <p:nvPr/>
          </p:nvSpPr>
          <p:spPr bwMode="auto">
            <a:xfrm>
              <a:off x="3145" y="1287"/>
              <a:ext cx="390" cy="303"/>
            </a:xfrm>
            <a:custGeom>
              <a:avLst/>
              <a:gdLst>
                <a:gd name="T0" fmla="*/ 306 w 306"/>
                <a:gd name="T1" fmla="*/ 103 h 238"/>
                <a:gd name="T2" fmla="*/ 300 w 306"/>
                <a:gd name="T3" fmla="*/ 92 h 238"/>
                <a:gd name="T4" fmla="*/ 295 w 306"/>
                <a:gd name="T5" fmla="*/ 82 h 238"/>
                <a:gd name="T6" fmla="*/ 288 w 306"/>
                <a:gd name="T7" fmla="*/ 69 h 238"/>
                <a:gd name="T8" fmla="*/ 280 w 306"/>
                <a:gd name="T9" fmla="*/ 57 h 238"/>
                <a:gd name="T10" fmla="*/ 271 w 306"/>
                <a:gd name="T11" fmla="*/ 44 h 238"/>
                <a:gd name="T12" fmla="*/ 260 w 306"/>
                <a:gd name="T13" fmla="*/ 30 h 238"/>
                <a:gd name="T14" fmla="*/ 247 w 306"/>
                <a:gd name="T15" fmla="*/ 15 h 238"/>
                <a:gd name="T16" fmla="*/ 235 w 306"/>
                <a:gd name="T17" fmla="*/ 0 h 238"/>
                <a:gd name="T18" fmla="*/ 0 w 306"/>
                <a:gd name="T19" fmla="*/ 238 h 238"/>
                <a:gd name="T20" fmla="*/ 306 w 306"/>
                <a:gd name="T21" fmla="*/ 103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6" h="238">
                  <a:moveTo>
                    <a:pt x="306" y="103"/>
                  </a:moveTo>
                  <a:lnTo>
                    <a:pt x="300" y="92"/>
                  </a:lnTo>
                  <a:lnTo>
                    <a:pt x="295" y="82"/>
                  </a:lnTo>
                  <a:lnTo>
                    <a:pt x="288" y="69"/>
                  </a:lnTo>
                  <a:lnTo>
                    <a:pt x="280" y="57"/>
                  </a:lnTo>
                  <a:lnTo>
                    <a:pt x="271" y="44"/>
                  </a:lnTo>
                  <a:lnTo>
                    <a:pt x="260" y="30"/>
                  </a:lnTo>
                  <a:lnTo>
                    <a:pt x="247" y="15"/>
                  </a:lnTo>
                  <a:lnTo>
                    <a:pt x="235" y="0"/>
                  </a:lnTo>
                  <a:lnTo>
                    <a:pt x="0" y="238"/>
                  </a:lnTo>
                  <a:lnTo>
                    <a:pt x="306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51"/>
            <p:cNvSpPr>
              <a:spLocks/>
            </p:cNvSpPr>
            <p:nvPr/>
          </p:nvSpPr>
          <p:spPr bwMode="auto">
            <a:xfrm>
              <a:off x="2991" y="1077"/>
              <a:ext cx="248" cy="381"/>
            </a:xfrm>
            <a:custGeom>
              <a:avLst/>
              <a:gdLst>
                <a:gd name="T0" fmla="*/ 194 w 194"/>
                <a:gd name="T1" fmla="*/ 44 h 298"/>
                <a:gd name="T2" fmla="*/ 181 w 194"/>
                <a:gd name="T3" fmla="*/ 39 h 298"/>
                <a:gd name="T4" fmla="*/ 168 w 194"/>
                <a:gd name="T5" fmla="*/ 33 h 298"/>
                <a:gd name="T6" fmla="*/ 156 w 194"/>
                <a:gd name="T7" fmla="*/ 27 h 298"/>
                <a:gd name="T8" fmla="*/ 142 w 194"/>
                <a:gd name="T9" fmla="*/ 21 h 298"/>
                <a:gd name="T10" fmla="*/ 128 w 194"/>
                <a:gd name="T11" fmla="*/ 16 h 298"/>
                <a:gd name="T12" fmla="*/ 114 w 194"/>
                <a:gd name="T13" fmla="*/ 10 h 298"/>
                <a:gd name="T14" fmla="*/ 99 w 194"/>
                <a:gd name="T15" fmla="*/ 5 h 298"/>
                <a:gd name="T16" fmla="*/ 84 w 194"/>
                <a:gd name="T17" fmla="*/ 0 h 298"/>
                <a:gd name="T18" fmla="*/ 0 w 194"/>
                <a:gd name="T19" fmla="*/ 298 h 298"/>
                <a:gd name="T20" fmla="*/ 194 w 194"/>
                <a:gd name="T21" fmla="*/ 44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4" h="298">
                  <a:moveTo>
                    <a:pt x="194" y="44"/>
                  </a:moveTo>
                  <a:lnTo>
                    <a:pt x="181" y="39"/>
                  </a:lnTo>
                  <a:lnTo>
                    <a:pt x="168" y="33"/>
                  </a:lnTo>
                  <a:lnTo>
                    <a:pt x="156" y="27"/>
                  </a:lnTo>
                  <a:lnTo>
                    <a:pt x="142" y="21"/>
                  </a:lnTo>
                  <a:lnTo>
                    <a:pt x="128" y="16"/>
                  </a:lnTo>
                  <a:lnTo>
                    <a:pt x="114" y="10"/>
                  </a:lnTo>
                  <a:lnTo>
                    <a:pt x="99" y="5"/>
                  </a:lnTo>
                  <a:lnTo>
                    <a:pt x="84" y="0"/>
                  </a:lnTo>
                  <a:lnTo>
                    <a:pt x="0" y="298"/>
                  </a:lnTo>
                  <a:lnTo>
                    <a:pt x="194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52"/>
            <p:cNvSpPr>
              <a:spLocks/>
            </p:cNvSpPr>
            <p:nvPr/>
          </p:nvSpPr>
          <p:spPr bwMode="auto">
            <a:xfrm>
              <a:off x="2233" y="1031"/>
              <a:ext cx="370" cy="442"/>
            </a:xfrm>
            <a:custGeom>
              <a:avLst/>
              <a:gdLst>
                <a:gd name="T0" fmla="*/ 161 w 291"/>
                <a:gd name="T1" fmla="*/ 0 h 346"/>
                <a:gd name="T2" fmla="*/ 142 w 291"/>
                <a:gd name="T3" fmla="*/ 2 h 346"/>
                <a:gd name="T4" fmla="*/ 122 w 291"/>
                <a:gd name="T5" fmla="*/ 4 h 346"/>
                <a:gd name="T6" fmla="*/ 103 w 291"/>
                <a:gd name="T7" fmla="*/ 7 h 346"/>
                <a:gd name="T8" fmla="*/ 83 w 291"/>
                <a:gd name="T9" fmla="*/ 9 h 346"/>
                <a:gd name="T10" fmla="*/ 62 w 291"/>
                <a:gd name="T11" fmla="*/ 13 h 346"/>
                <a:gd name="T12" fmla="*/ 42 w 291"/>
                <a:gd name="T13" fmla="*/ 16 h 346"/>
                <a:gd name="T14" fmla="*/ 21 w 291"/>
                <a:gd name="T15" fmla="*/ 19 h 346"/>
                <a:gd name="T16" fmla="*/ 0 w 291"/>
                <a:gd name="T17" fmla="*/ 23 h 346"/>
                <a:gd name="T18" fmla="*/ 291 w 291"/>
                <a:gd name="T19" fmla="*/ 346 h 346"/>
                <a:gd name="T20" fmla="*/ 161 w 291"/>
                <a:gd name="T21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1" h="346">
                  <a:moveTo>
                    <a:pt x="161" y="0"/>
                  </a:moveTo>
                  <a:lnTo>
                    <a:pt x="142" y="2"/>
                  </a:lnTo>
                  <a:lnTo>
                    <a:pt x="122" y="4"/>
                  </a:lnTo>
                  <a:lnTo>
                    <a:pt x="103" y="7"/>
                  </a:lnTo>
                  <a:lnTo>
                    <a:pt x="83" y="9"/>
                  </a:lnTo>
                  <a:lnTo>
                    <a:pt x="62" y="13"/>
                  </a:lnTo>
                  <a:lnTo>
                    <a:pt x="42" y="16"/>
                  </a:lnTo>
                  <a:lnTo>
                    <a:pt x="21" y="19"/>
                  </a:lnTo>
                  <a:lnTo>
                    <a:pt x="0" y="23"/>
                  </a:lnTo>
                  <a:lnTo>
                    <a:pt x="291" y="34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53"/>
            <p:cNvSpPr>
              <a:spLocks/>
            </p:cNvSpPr>
            <p:nvPr/>
          </p:nvSpPr>
          <p:spPr bwMode="auto">
            <a:xfrm>
              <a:off x="3214" y="1698"/>
              <a:ext cx="270" cy="99"/>
            </a:xfrm>
            <a:custGeom>
              <a:avLst/>
              <a:gdLst>
                <a:gd name="T0" fmla="*/ 187 w 211"/>
                <a:gd name="T1" fmla="*/ 78 h 78"/>
                <a:gd name="T2" fmla="*/ 211 w 211"/>
                <a:gd name="T3" fmla="*/ 0 h 78"/>
                <a:gd name="T4" fmla="*/ 0 w 211"/>
                <a:gd name="T5" fmla="*/ 63 h 78"/>
                <a:gd name="T6" fmla="*/ 187 w 211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78">
                  <a:moveTo>
                    <a:pt x="187" y="78"/>
                  </a:moveTo>
                  <a:lnTo>
                    <a:pt x="211" y="0"/>
                  </a:lnTo>
                  <a:lnTo>
                    <a:pt x="0" y="63"/>
                  </a:lnTo>
                  <a:lnTo>
                    <a:pt x="187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54"/>
            <p:cNvSpPr>
              <a:spLocks/>
            </p:cNvSpPr>
            <p:nvPr/>
          </p:nvSpPr>
          <p:spPr bwMode="auto">
            <a:xfrm>
              <a:off x="2483" y="1019"/>
              <a:ext cx="212" cy="413"/>
            </a:xfrm>
            <a:custGeom>
              <a:avLst/>
              <a:gdLst>
                <a:gd name="T0" fmla="*/ 133 w 166"/>
                <a:gd name="T1" fmla="*/ 0 h 325"/>
                <a:gd name="T2" fmla="*/ 117 w 166"/>
                <a:gd name="T3" fmla="*/ 0 h 325"/>
                <a:gd name="T4" fmla="*/ 102 w 166"/>
                <a:gd name="T5" fmla="*/ 0 h 325"/>
                <a:gd name="T6" fmla="*/ 86 w 166"/>
                <a:gd name="T7" fmla="*/ 2 h 325"/>
                <a:gd name="T8" fmla="*/ 68 w 166"/>
                <a:gd name="T9" fmla="*/ 2 h 325"/>
                <a:gd name="T10" fmla="*/ 52 w 166"/>
                <a:gd name="T11" fmla="*/ 3 h 325"/>
                <a:gd name="T12" fmla="*/ 35 w 166"/>
                <a:gd name="T13" fmla="*/ 4 h 325"/>
                <a:gd name="T14" fmla="*/ 18 w 166"/>
                <a:gd name="T15" fmla="*/ 6 h 325"/>
                <a:gd name="T16" fmla="*/ 0 w 166"/>
                <a:gd name="T17" fmla="*/ 7 h 325"/>
                <a:gd name="T18" fmla="*/ 166 w 166"/>
                <a:gd name="T19" fmla="*/ 325 h 325"/>
                <a:gd name="T20" fmla="*/ 133 w 166"/>
                <a:gd name="T21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6" h="325">
                  <a:moveTo>
                    <a:pt x="133" y="0"/>
                  </a:moveTo>
                  <a:lnTo>
                    <a:pt x="117" y="0"/>
                  </a:lnTo>
                  <a:lnTo>
                    <a:pt x="102" y="0"/>
                  </a:lnTo>
                  <a:lnTo>
                    <a:pt x="86" y="2"/>
                  </a:lnTo>
                  <a:lnTo>
                    <a:pt x="68" y="2"/>
                  </a:lnTo>
                  <a:lnTo>
                    <a:pt x="52" y="3"/>
                  </a:lnTo>
                  <a:lnTo>
                    <a:pt x="35" y="4"/>
                  </a:lnTo>
                  <a:lnTo>
                    <a:pt x="18" y="6"/>
                  </a:lnTo>
                  <a:lnTo>
                    <a:pt x="0" y="7"/>
                  </a:lnTo>
                  <a:lnTo>
                    <a:pt x="166" y="32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55"/>
            <p:cNvSpPr>
              <a:spLocks/>
            </p:cNvSpPr>
            <p:nvPr/>
          </p:nvSpPr>
          <p:spPr bwMode="auto">
            <a:xfrm>
              <a:off x="2897" y="1034"/>
              <a:ext cx="153" cy="391"/>
            </a:xfrm>
            <a:custGeom>
              <a:avLst/>
              <a:gdLst>
                <a:gd name="T0" fmla="*/ 120 w 120"/>
                <a:gd name="T1" fmla="*/ 22 h 305"/>
                <a:gd name="T2" fmla="*/ 107 w 120"/>
                <a:gd name="T3" fmla="*/ 19 h 305"/>
                <a:gd name="T4" fmla="*/ 93 w 120"/>
                <a:gd name="T5" fmla="*/ 15 h 305"/>
                <a:gd name="T6" fmla="*/ 80 w 120"/>
                <a:gd name="T7" fmla="*/ 13 h 305"/>
                <a:gd name="T8" fmla="*/ 66 w 120"/>
                <a:gd name="T9" fmla="*/ 9 h 305"/>
                <a:gd name="T10" fmla="*/ 51 w 120"/>
                <a:gd name="T11" fmla="*/ 7 h 305"/>
                <a:gd name="T12" fmla="*/ 37 w 120"/>
                <a:gd name="T13" fmla="*/ 5 h 305"/>
                <a:gd name="T14" fmla="*/ 22 w 120"/>
                <a:gd name="T15" fmla="*/ 2 h 305"/>
                <a:gd name="T16" fmla="*/ 7 w 120"/>
                <a:gd name="T17" fmla="*/ 0 h 305"/>
                <a:gd name="T18" fmla="*/ 0 w 120"/>
                <a:gd name="T19" fmla="*/ 305 h 305"/>
                <a:gd name="T20" fmla="*/ 120 w 120"/>
                <a:gd name="T21" fmla="*/ 2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" h="305">
                  <a:moveTo>
                    <a:pt x="120" y="22"/>
                  </a:moveTo>
                  <a:lnTo>
                    <a:pt x="107" y="19"/>
                  </a:lnTo>
                  <a:lnTo>
                    <a:pt x="93" y="15"/>
                  </a:lnTo>
                  <a:lnTo>
                    <a:pt x="80" y="13"/>
                  </a:lnTo>
                  <a:lnTo>
                    <a:pt x="66" y="9"/>
                  </a:lnTo>
                  <a:lnTo>
                    <a:pt x="51" y="7"/>
                  </a:lnTo>
                  <a:lnTo>
                    <a:pt x="37" y="5"/>
                  </a:lnTo>
                  <a:lnTo>
                    <a:pt x="22" y="2"/>
                  </a:lnTo>
                  <a:lnTo>
                    <a:pt x="7" y="0"/>
                  </a:lnTo>
                  <a:lnTo>
                    <a:pt x="0" y="305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56"/>
            <p:cNvSpPr>
              <a:spLocks/>
            </p:cNvSpPr>
            <p:nvPr/>
          </p:nvSpPr>
          <p:spPr bwMode="auto">
            <a:xfrm>
              <a:off x="3211" y="1871"/>
              <a:ext cx="222" cy="77"/>
            </a:xfrm>
            <a:custGeom>
              <a:avLst/>
              <a:gdLst>
                <a:gd name="T0" fmla="*/ 154 w 173"/>
                <a:gd name="T1" fmla="*/ 59 h 59"/>
                <a:gd name="T2" fmla="*/ 173 w 173"/>
                <a:gd name="T3" fmla="*/ 0 h 59"/>
                <a:gd name="T4" fmla="*/ 0 w 173"/>
                <a:gd name="T5" fmla="*/ 6 h 59"/>
                <a:gd name="T6" fmla="*/ 154 w 173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59">
                  <a:moveTo>
                    <a:pt x="154" y="59"/>
                  </a:moveTo>
                  <a:lnTo>
                    <a:pt x="173" y="0"/>
                  </a:lnTo>
                  <a:lnTo>
                    <a:pt x="0" y="6"/>
                  </a:lnTo>
                  <a:lnTo>
                    <a:pt x="154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7"/>
            <p:cNvSpPr>
              <a:spLocks/>
            </p:cNvSpPr>
            <p:nvPr/>
          </p:nvSpPr>
          <p:spPr bwMode="auto">
            <a:xfrm>
              <a:off x="2267" y="2885"/>
              <a:ext cx="15" cy="23"/>
            </a:xfrm>
            <a:custGeom>
              <a:avLst/>
              <a:gdLst>
                <a:gd name="T0" fmla="*/ 10 w 10"/>
                <a:gd name="T1" fmla="*/ 0 h 17"/>
                <a:gd name="T2" fmla="*/ 9 w 10"/>
                <a:gd name="T3" fmla="*/ 0 h 17"/>
                <a:gd name="T4" fmla="*/ 9 w 10"/>
                <a:gd name="T5" fmla="*/ 1 h 17"/>
                <a:gd name="T6" fmla="*/ 8 w 10"/>
                <a:gd name="T7" fmla="*/ 1 h 17"/>
                <a:gd name="T8" fmla="*/ 7 w 10"/>
                <a:gd name="T9" fmla="*/ 2 h 17"/>
                <a:gd name="T10" fmla="*/ 0 w 10"/>
                <a:gd name="T11" fmla="*/ 17 h 17"/>
                <a:gd name="T12" fmla="*/ 10 w 10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7">
                  <a:moveTo>
                    <a:pt x="10" y="0"/>
                  </a:move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2"/>
                  </a:lnTo>
                  <a:lnTo>
                    <a:pt x="0" y="1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8"/>
            <p:cNvSpPr>
              <a:spLocks/>
            </p:cNvSpPr>
            <p:nvPr/>
          </p:nvSpPr>
          <p:spPr bwMode="auto">
            <a:xfrm>
              <a:off x="2090" y="1019"/>
              <a:ext cx="1463" cy="2014"/>
            </a:xfrm>
            <a:custGeom>
              <a:avLst/>
              <a:gdLst>
                <a:gd name="T0" fmla="*/ 458 w 1145"/>
                <a:gd name="T1" fmla="*/ 929 h 1579"/>
                <a:gd name="T2" fmla="*/ 537 w 1145"/>
                <a:gd name="T3" fmla="*/ 945 h 1579"/>
                <a:gd name="T4" fmla="*/ 616 w 1145"/>
                <a:gd name="T5" fmla="*/ 941 h 1579"/>
                <a:gd name="T6" fmla="*/ 692 w 1145"/>
                <a:gd name="T7" fmla="*/ 919 h 1579"/>
                <a:gd name="T8" fmla="*/ 973 w 1145"/>
                <a:gd name="T9" fmla="*/ 1287 h 1579"/>
                <a:gd name="T10" fmla="*/ 973 w 1145"/>
                <a:gd name="T11" fmla="*/ 1062 h 1579"/>
                <a:gd name="T12" fmla="*/ 817 w 1145"/>
                <a:gd name="T13" fmla="*/ 822 h 1579"/>
                <a:gd name="T14" fmla="*/ 998 w 1145"/>
                <a:gd name="T15" fmla="*/ 847 h 1579"/>
                <a:gd name="T16" fmla="*/ 1015 w 1145"/>
                <a:gd name="T17" fmla="*/ 787 h 1579"/>
                <a:gd name="T18" fmla="*/ 878 w 1145"/>
                <a:gd name="T19" fmla="*/ 676 h 1579"/>
                <a:gd name="T20" fmla="*/ 1067 w 1145"/>
                <a:gd name="T21" fmla="*/ 612 h 1579"/>
                <a:gd name="T22" fmla="*/ 1091 w 1145"/>
                <a:gd name="T23" fmla="*/ 534 h 1579"/>
                <a:gd name="T24" fmla="*/ 862 w 1145"/>
                <a:gd name="T25" fmla="*/ 519 h 1579"/>
                <a:gd name="T26" fmla="*/ 1144 w 1145"/>
                <a:gd name="T27" fmla="*/ 346 h 1579"/>
                <a:gd name="T28" fmla="*/ 1138 w 1145"/>
                <a:gd name="T29" fmla="*/ 328 h 1579"/>
                <a:gd name="T30" fmla="*/ 825 w 1145"/>
                <a:gd name="T31" fmla="*/ 448 h 1579"/>
                <a:gd name="T32" fmla="*/ 1054 w 1145"/>
                <a:gd name="T33" fmla="*/ 203 h 1579"/>
                <a:gd name="T34" fmla="*/ 1040 w 1145"/>
                <a:gd name="T35" fmla="*/ 191 h 1579"/>
                <a:gd name="T36" fmla="*/ 772 w 1145"/>
                <a:gd name="T37" fmla="*/ 390 h 1579"/>
                <a:gd name="T38" fmla="*/ 930 w 1145"/>
                <a:gd name="T39" fmla="*/ 108 h 1579"/>
                <a:gd name="T40" fmla="*/ 921 w 1145"/>
                <a:gd name="T41" fmla="*/ 103 h 1579"/>
                <a:gd name="T42" fmla="*/ 912 w 1145"/>
                <a:gd name="T43" fmla="*/ 98 h 1579"/>
                <a:gd name="T44" fmla="*/ 904 w 1145"/>
                <a:gd name="T45" fmla="*/ 94 h 1579"/>
                <a:gd name="T46" fmla="*/ 706 w 1145"/>
                <a:gd name="T47" fmla="*/ 345 h 1579"/>
                <a:gd name="T48" fmla="*/ 785 w 1145"/>
                <a:gd name="T49" fmla="*/ 45 h 1579"/>
                <a:gd name="T50" fmla="*/ 775 w 1145"/>
                <a:gd name="T51" fmla="*/ 42 h 1579"/>
                <a:gd name="T52" fmla="*/ 766 w 1145"/>
                <a:gd name="T53" fmla="*/ 40 h 1579"/>
                <a:gd name="T54" fmla="*/ 756 w 1145"/>
                <a:gd name="T55" fmla="*/ 36 h 1579"/>
                <a:gd name="T56" fmla="*/ 631 w 1145"/>
                <a:gd name="T57" fmla="*/ 318 h 1579"/>
                <a:gd name="T58" fmla="*/ 633 w 1145"/>
                <a:gd name="T59" fmla="*/ 12 h 1579"/>
                <a:gd name="T60" fmla="*/ 623 w 1145"/>
                <a:gd name="T61" fmla="*/ 11 h 1579"/>
                <a:gd name="T62" fmla="*/ 613 w 1145"/>
                <a:gd name="T63" fmla="*/ 10 h 1579"/>
                <a:gd name="T64" fmla="*/ 602 w 1145"/>
                <a:gd name="T65" fmla="*/ 9 h 1579"/>
                <a:gd name="T66" fmla="*/ 552 w 1145"/>
                <a:gd name="T67" fmla="*/ 311 h 1579"/>
                <a:gd name="T68" fmla="*/ 474 w 1145"/>
                <a:gd name="T69" fmla="*/ 0 h 1579"/>
                <a:gd name="T70" fmla="*/ 464 w 1145"/>
                <a:gd name="T71" fmla="*/ 0 h 1579"/>
                <a:gd name="T72" fmla="*/ 455 w 1145"/>
                <a:gd name="T73" fmla="*/ 0 h 1579"/>
                <a:gd name="T74" fmla="*/ 444 w 1145"/>
                <a:gd name="T75" fmla="*/ 0 h 1579"/>
                <a:gd name="T76" fmla="*/ 473 w 1145"/>
                <a:gd name="T77" fmla="*/ 325 h 1579"/>
                <a:gd name="T78" fmla="*/ 303 w 1145"/>
                <a:gd name="T79" fmla="*/ 7 h 1579"/>
                <a:gd name="T80" fmla="*/ 295 w 1145"/>
                <a:gd name="T81" fmla="*/ 9 h 1579"/>
                <a:gd name="T82" fmla="*/ 285 w 1145"/>
                <a:gd name="T83" fmla="*/ 10 h 1579"/>
                <a:gd name="T84" fmla="*/ 276 w 1145"/>
                <a:gd name="T85" fmla="*/ 11 h 1579"/>
                <a:gd name="T86" fmla="*/ 401 w 1145"/>
                <a:gd name="T87" fmla="*/ 357 h 1579"/>
                <a:gd name="T88" fmla="*/ 103 w 1145"/>
                <a:gd name="T89" fmla="*/ 35 h 1579"/>
                <a:gd name="T90" fmla="*/ 89 w 1145"/>
                <a:gd name="T91" fmla="*/ 37 h 1579"/>
                <a:gd name="T92" fmla="*/ 337 w 1145"/>
                <a:gd name="T93" fmla="*/ 406 h 1579"/>
                <a:gd name="T94" fmla="*/ 81 w 1145"/>
                <a:gd name="T95" fmla="*/ 288 h 1579"/>
                <a:gd name="T96" fmla="*/ 58 w 1145"/>
                <a:gd name="T97" fmla="*/ 389 h 1579"/>
                <a:gd name="T98" fmla="*/ 259 w 1145"/>
                <a:gd name="T99" fmla="*/ 543 h 1579"/>
                <a:gd name="T100" fmla="*/ 74 w 1145"/>
                <a:gd name="T101" fmla="*/ 542 h 1579"/>
                <a:gd name="T102" fmla="*/ 246 w 1145"/>
                <a:gd name="T103" fmla="*/ 621 h 1579"/>
                <a:gd name="T104" fmla="*/ 0 w 1145"/>
                <a:gd name="T105" fmla="*/ 711 h 1579"/>
                <a:gd name="T106" fmla="*/ 40 w 1145"/>
                <a:gd name="T107" fmla="*/ 795 h 1579"/>
                <a:gd name="T108" fmla="*/ 64 w 1145"/>
                <a:gd name="T109" fmla="*/ 840 h 1579"/>
                <a:gd name="T110" fmla="*/ 65 w 1145"/>
                <a:gd name="T111" fmla="*/ 946 h 1579"/>
                <a:gd name="T112" fmla="*/ 328 w 1145"/>
                <a:gd name="T113" fmla="*/ 840 h 1579"/>
                <a:gd name="T114" fmla="*/ 115 w 1145"/>
                <a:gd name="T115" fmla="*/ 1169 h 1579"/>
                <a:gd name="T116" fmla="*/ 266 w 1145"/>
                <a:gd name="T117" fmla="*/ 1179 h 1579"/>
                <a:gd name="T118" fmla="*/ 276 w 1145"/>
                <a:gd name="T119" fmla="*/ 1243 h 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5" h="1579">
                  <a:moveTo>
                    <a:pt x="276" y="1243"/>
                  </a:moveTo>
                  <a:lnTo>
                    <a:pt x="458" y="929"/>
                  </a:lnTo>
                  <a:lnTo>
                    <a:pt x="364" y="1559"/>
                  </a:lnTo>
                  <a:lnTo>
                    <a:pt x="537" y="945"/>
                  </a:lnTo>
                  <a:lnTo>
                    <a:pt x="601" y="1579"/>
                  </a:lnTo>
                  <a:lnTo>
                    <a:pt x="616" y="941"/>
                  </a:lnTo>
                  <a:lnTo>
                    <a:pt x="836" y="1540"/>
                  </a:lnTo>
                  <a:lnTo>
                    <a:pt x="692" y="919"/>
                  </a:lnTo>
                  <a:lnTo>
                    <a:pt x="973" y="1325"/>
                  </a:lnTo>
                  <a:lnTo>
                    <a:pt x="973" y="1287"/>
                  </a:lnTo>
                  <a:lnTo>
                    <a:pt x="760" y="878"/>
                  </a:lnTo>
                  <a:lnTo>
                    <a:pt x="973" y="1062"/>
                  </a:lnTo>
                  <a:lnTo>
                    <a:pt x="973" y="997"/>
                  </a:lnTo>
                  <a:lnTo>
                    <a:pt x="817" y="822"/>
                  </a:lnTo>
                  <a:lnTo>
                    <a:pt x="980" y="903"/>
                  </a:lnTo>
                  <a:lnTo>
                    <a:pt x="998" y="847"/>
                  </a:lnTo>
                  <a:lnTo>
                    <a:pt x="856" y="752"/>
                  </a:lnTo>
                  <a:lnTo>
                    <a:pt x="1015" y="787"/>
                  </a:lnTo>
                  <a:lnTo>
                    <a:pt x="1032" y="729"/>
                  </a:lnTo>
                  <a:lnTo>
                    <a:pt x="878" y="676"/>
                  </a:lnTo>
                  <a:lnTo>
                    <a:pt x="1051" y="670"/>
                  </a:lnTo>
                  <a:lnTo>
                    <a:pt x="1067" y="612"/>
                  </a:lnTo>
                  <a:lnTo>
                    <a:pt x="880" y="597"/>
                  </a:lnTo>
                  <a:lnTo>
                    <a:pt x="1091" y="534"/>
                  </a:lnTo>
                  <a:lnTo>
                    <a:pt x="1107" y="478"/>
                  </a:lnTo>
                  <a:lnTo>
                    <a:pt x="862" y="519"/>
                  </a:lnTo>
                  <a:lnTo>
                    <a:pt x="1145" y="348"/>
                  </a:lnTo>
                  <a:lnTo>
                    <a:pt x="1144" y="346"/>
                  </a:lnTo>
                  <a:lnTo>
                    <a:pt x="1142" y="339"/>
                  </a:lnTo>
                  <a:lnTo>
                    <a:pt x="1138" y="328"/>
                  </a:lnTo>
                  <a:lnTo>
                    <a:pt x="1131" y="313"/>
                  </a:lnTo>
                  <a:lnTo>
                    <a:pt x="825" y="448"/>
                  </a:lnTo>
                  <a:lnTo>
                    <a:pt x="1060" y="210"/>
                  </a:lnTo>
                  <a:lnTo>
                    <a:pt x="1054" y="203"/>
                  </a:lnTo>
                  <a:lnTo>
                    <a:pt x="1047" y="196"/>
                  </a:lnTo>
                  <a:lnTo>
                    <a:pt x="1040" y="191"/>
                  </a:lnTo>
                  <a:lnTo>
                    <a:pt x="1033" y="184"/>
                  </a:lnTo>
                  <a:lnTo>
                    <a:pt x="772" y="390"/>
                  </a:lnTo>
                  <a:lnTo>
                    <a:pt x="934" y="110"/>
                  </a:lnTo>
                  <a:lnTo>
                    <a:pt x="930" y="108"/>
                  </a:lnTo>
                  <a:lnTo>
                    <a:pt x="926" y="105"/>
                  </a:lnTo>
                  <a:lnTo>
                    <a:pt x="921" y="103"/>
                  </a:lnTo>
                  <a:lnTo>
                    <a:pt x="917" y="101"/>
                  </a:lnTo>
                  <a:lnTo>
                    <a:pt x="912" y="98"/>
                  </a:lnTo>
                  <a:lnTo>
                    <a:pt x="909" y="96"/>
                  </a:lnTo>
                  <a:lnTo>
                    <a:pt x="904" y="94"/>
                  </a:lnTo>
                  <a:lnTo>
                    <a:pt x="900" y="91"/>
                  </a:lnTo>
                  <a:lnTo>
                    <a:pt x="706" y="345"/>
                  </a:lnTo>
                  <a:lnTo>
                    <a:pt x="790" y="47"/>
                  </a:lnTo>
                  <a:lnTo>
                    <a:pt x="785" y="45"/>
                  </a:lnTo>
                  <a:lnTo>
                    <a:pt x="781" y="44"/>
                  </a:lnTo>
                  <a:lnTo>
                    <a:pt x="775" y="42"/>
                  </a:lnTo>
                  <a:lnTo>
                    <a:pt x="771" y="41"/>
                  </a:lnTo>
                  <a:lnTo>
                    <a:pt x="766" y="40"/>
                  </a:lnTo>
                  <a:lnTo>
                    <a:pt x="760" y="37"/>
                  </a:lnTo>
                  <a:lnTo>
                    <a:pt x="756" y="36"/>
                  </a:lnTo>
                  <a:lnTo>
                    <a:pt x="751" y="35"/>
                  </a:lnTo>
                  <a:lnTo>
                    <a:pt x="631" y="318"/>
                  </a:lnTo>
                  <a:lnTo>
                    <a:pt x="638" y="13"/>
                  </a:lnTo>
                  <a:lnTo>
                    <a:pt x="633" y="12"/>
                  </a:lnTo>
                  <a:lnTo>
                    <a:pt x="628" y="12"/>
                  </a:lnTo>
                  <a:lnTo>
                    <a:pt x="623" y="11"/>
                  </a:lnTo>
                  <a:lnTo>
                    <a:pt x="617" y="10"/>
                  </a:lnTo>
                  <a:lnTo>
                    <a:pt x="613" y="10"/>
                  </a:lnTo>
                  <a:lnTo>
                    <a:pt x="607" y="9"/>
                  </a:lnTo>
                  <a:lnTo>
                    <a:pt x="602" y="9"/>
                  </a:lnTo>
                  <a:lnTo>
                    <a:pt x="596" y="7"/>
                  </a:lnTo>
                  <a:lnTo>
                    <a:pt x="552" y="311"/>
                  </a:lnTo>
                  <a:lnTo>
                    <a:pt x="479" y="0"/>
                  </a:lnTo>
                  <a:lnTo>
                    <a:pt x="474" y="0"/>
                  </a:lnTo>
                  <a:lnTo>
                    <a:pt x="470" y="0"/>
                  </a:lnTo>
                  <a:lnTo>
                    <a:pt x="464" y="0"/>
                  </a:lnTo>
                  <a:lnTo>
                    <a:pt x="459" y="0"/>
                  </a:lnTo>
                  <a:lnTo>
                    <a:pt x="455" y="0"/>
                  </a:lnTo>
                  <a:lnTo>
                    <a:pt x="449" y="0"/>
                  </a:lnTo>
                  <a:lnTo>
                    <a:pt x="444" y="0"/>
                  </a:lnTo>
                  <a:lnTo>
                    <a:pt x="440" y="0"/>
                  </a:lnTo>
                  <a:lnTo>
                    <a:pt x="473" y="325"/>
                  </a:lnTo>
                  <a:lnTo>
                    <a:pt x="307" y="7"/>
                  </a:lnTo>
                  <a:lnTo>
                    <a:pt x="303" y="7"/>
                  </a:lnTo>
                  <a:lnTo>
                    <a:pt x="298" y="9"/>
                  </a:lnTo>
                  <a:lnTo>
                    <a:pt x="295" y="9"/>
                  </a:lnTo>
                  <a:lnTo>
                    <a:pt x="290" y="9"/>
                  </a:lnTo>
                  <a:lnTo>
                    <a:pt x="285" y="10"/>
                  </a:lnTo>
                  <a:lnTo>
                    <a:pt x="281" y="10"/>
                  </a:lnTo>
                  <a:lnTo>
                    <a:pt x="276" y="11"/>
                  </a:lnTo>
                  <a:lnTo>
                    <a:pt x="271" y="11"/>
                  </a:lnTo>
                  <a:lnTo>
                    <a:pt x="401" y="357"/>
                  </a:lnTo>
                  <a:lnTo>
                    <a:pt x="110" y="34"/>
                  </a:lnTo>
                  <a:lnTo>
                    <a:pt x="103" y="35"/>
                  </a:lnTo>
                  <a:lnTo>
                    <a:pt x="96" y="36"/>
                  </a:lnTo>
                  <a:lnTo>
                    <a:pt x="89" y="37"/>
                  </a:lnTo>
                  <a:lnTo>
                    <a:pt x="82" y="38"/>
                  </a:lnTo>
                  <a:lnTo>
                    <a:pt x="337" y="406"/>
                  </a:lnTo>
                  <a:lnTo>
                    <a:pt x="92" y="242"/>
                  </a:lnTo>
                  <a:lnTo>
                    <a:pt x="81" y="288"/>
                  </a:lnTo>
                  <a:lnTo>
                    <a:pt x="290" y="469"/>
                  </a:lnTo>
                  <a:lnTo>
                    <a:pt x="58" y="389"/>
                  </a:lnTo>
                  <a:lnTo>
                    <a:pt x="47" y="438"/>
                  </a:lnTo>
                  <a:lnTo>
                    <a:pt x="259" y="543"/>
                  </a:lnTo>
                  <a:lnTo>
                    <a:pt x="70" y="527"/>
                  </a:lnTo>
                  <a:lnTo>
                    <a:pt x="74" y="542"/>
                  </a:lnTo>
                  <a:lnTo>
                    <a:pt x="57" y="581"/>
                  </a:lnTo>
                  <a:lnTo>
                    <a:pt x="246" y="621"/>
                  </a:lnTo>
                  <a:lnTo>
                    <a:pt x="23" y="658"/>
                  </a:lnTo>
                  <a:lnTo>
                    <a:pt x="0" y="711"/>
                  </a:lnTo>
                  <a:lnTo>
                    <a:pt x="254" y="701"/>
                  </a:lnTo>
                  <a:lnTo>
                    <a:pt x="40" y="795"/>
                  </a:lnTo>
                  <a:lnTo>
                    <a:pt x="63" y="808"/>
                  </a:lnTo>
                  <a:lnTo>
                    <a:pt x="64" y="840"/>
                  </a:lnTo>
                  <a:lnTo>
                    <a:pt x="282" y="776"/>
                  </a:lnTo>
                  <a:lnTo>
                    <a:pt x="65" y="946"/>
                  </a:lnTo>
                  <a:lnTo>
                    <a:pt x="66" y="998"/>
                  </a:lnTo>
                  <a:lnTo>
                    <a:pt x="328" y="840"/>
                  </a:lnTo>
                  <a:lnTo>
                    <a:pt x="78" y="1167"/>
                  </a:lnTo>
                  <a:lnTo>
                    <a:pt x="115" y="1169"/>
                  </a:lnTo>
                  <a:lnTo>
                    <a:pt x="388" y="893"/>
                  </a:lnTo>
                  <a:lnTo>
                    <a:pt x="266" y="1179"/>
                  </a:lnTo>
                  <a:lnTo>
                    <a:pt x="278" y="1179"/>
                  </a:lnTo>
                  <a:lnTo>
                    <a:pt x="276" y="1243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CCECF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59"/>
            <p:cNvSpPr>
              <a:spLocks noChangeArrowheads="1"/>
            </p:cNvSpPr>
            <p:nvPr/>
          </p:nvSpPr>
          <p:spPr bwMode="auto">
            <a:xfrm>
              <a:off x="2688" y="2064"/>
              <a:ext cx="191" cy="1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60"/>
            <p:cNvSpPr>
              <a:spLocks/>
            </p:cNvSpPr>
            <p:nvPr/>
          </p:nvSpPr>
          <p:spPr bwMode="auto">
            <a:xfrm>
              <a:off x="2448" y="1344"/>
              <a:ext cx="656" cy="687"/>
            </a:xfrm>
            <a:custGeom>
              <a:avLst/>
              <a:gdLst>
                <a:gd name="T0" fmla="*/ 3 w 514"/>
                <a:gd name="T1" fmla="*/ 208 h 538"/>
                <a:gd name="T2" fmla="*/ 17 w 514"/>
                <a:gd name="T3" fmla="*/ 146 h 538"/>
                <a:gd name="T4" fmla="*/ 42 w 514"/>
                <a:gd name="T5" fmla="*/ 95 h 538"/>
                <a:gd name="T6" fmla="*/ 79 w 514"/>
                <a:gd name="T7" fmla="*/ 54 h 538"/>
                <a:gd name="T8" fmla="*/ 116 w 514"/>
                <a:gd name="T9" fmla="*/ 29 h 538"/>
                <a:gd name="T10" fmla="*/ 149 w 514"/>
                <a:gd name="T11" fmla="*/ 15 h 538"/>
                <a:gd name="T12" fmla="*/ 186 w 514"/>
                <a:gd name="T13" fmla="*/ 6 h 538"/>
                <a:gd name="T14" fmla="*/ 227 w 514"/>
                <a:gd name="T15" fmla="*/ 1 h 538"/>
                <a:gd name="T16" fmla="*/ 261 w 514"/>
                <a:gd name="T17" fmla="*/ 0 h 538"/>
                <a:gd name="T18" fmla="*/ 289 w 514"/>
                <a:gd name="T19" fmla="*/ 2 h 538"/>
                <a:gd name="T20" fmla="*/ 315 w 514"/>
                <a:gd name="T21" fmla="*/ 4 h 538"/>
                <a:gd name="T22" fmla="*/ 340 w 514"/>
                <a:gd name="T23" fmla="*/ 10 h 538"/>
                <a:gd name="T24" fmla="*/ 364 w 514"/>
                <a:gd name="T25" fmla="*/ 17 h 538"/>
                <a:gd name="T26" fmla="*/ 387 w 514"/>
                <a:gd name="T27" fmla="*/ 25 h 538"/>
                <a:gd name="T28" fmla="*/ 408 w 514"/>
                <a:gd name="T29" fmla="*/ 36 h 538"/>
                <a:gd name="T30" fmla="*/ 428 w 514"/>
                <a:gd name="T31" fmla="*/ 47 h 538"/>
                <a:gd name="T32" fmla="*/ 455 w 514"/>
                <a:gd name="T33" fmla="*/ 69 h 538"/>
                <a:gd name="T34" fmla="*/ 484 w 514"/>
                <a:gd name="T35" fmla="*/ 102 h 538"/>
                <a:gd name="T36" fmla="*/ 503 w 514"/>
                <a:gd name="T37" fmla="*/ 144 h 538"/>
                <a:gd name="T38" fmla="*/ 512 w 514"/>
                <a:gd name="T39" fmla="*/ 190 h 538"/>
                <a:gd name="T40" fmla="*/ 511 w 514"/>
                <a:gd name="T41" fmla="*/ 247 h 538"/>
                <a:gd name="T42" fmla="*/ 495 w 514"/>
                <a:gd name="T43" fmla="*/ 303 h 538"/>
                <a:gd name="T44" fmla="*/ 474 w 514"/>
                <a:gd name="T45" fmla="*/ 334 h 538"/>
                <a:gd name="T46" fmla="*/ 461 w 514"/>
                <a:gd name="T47" fmla="*/ 350 h 538"/>
                <a:gd name="T48" fmla="*/ 442 w 514"/>
                <a:gd name="T49" fmla="*/ 367 h 538"/>
                <a:gd name="T50" fmla="*/ 419 w 514"/>
                <a:gd name="T51" fmla="*/ 387 h 538"/>
                <a:gd name="T52" fmla="*/ 371 w 514"/>
                <a:gd name="T53" fmla="*/ 425 h 538"/>
                <a:gd name="T54" fmla="*/ 357 w 514"/>
                <a:gd name="T55" fmla="*/ 436 h 538"/>
                <a:gd name="T56" fmla="*/ 347 w 514"/>
                <a:gd name="T57" fmla="*/ 449 h 538"/>
                <a:gd name="T58" fmla="*/ 337 w 514"/>
                <a:gd name="T59" fmla="*/ 463 h 538"/>
                <a:gd name="T60" fmla="*/ 332 w 514"/>
                <a:gd name="T61" fmla="*/ 478 h 538"/>
                <a:gd name="T62" fmla="*/ 327 w 514"/>
                <a:gd name="T63" fmla="*/ 502 h 538"/>
                <a:gd name="T64" fmla="*/ 325 w 514"/>
                <a:gd name="T65" fmla="*/ 538 h 538"/>
                <a:gd name="T66" fmla="*/ 190 w 514"/>
                <a:gd name="T67" fmla="*/ 497 h 538"/>
                <a:gd name="T68" fmla="*/ 199 w 514"/>
                <a:gd name="T69" fmla="*/ 439 h 538"/>
                <a:gd name="T70" fmla="*/ 208 w 514"/>
                <a:gd name="T71" fmla="*/ 411 h 538"/>
                <a:gd name="T72" fmla="*/ 220 w 514"/>
                <a:gd name="T73" fmla="*/ 393 h 538"/>
                <a:gd name="T74" fmla="*/ 237 w 514"/>
                <a:gd name="T75" fmla="*/ 374 h 538"/>
                <a:gd name="T76" fmla="*/ 260 w 514"/>
                <a:gd name="T77" fmla="*/ 355 h 538"/>
                <a:gd name="T78" fmla="*/ 310 w 514"/>
                <a:gd name="T79" fmla="*/ 315 h 538"/>
                <a:gd name="T80" fmla="*/ 326 w 514"/>
                <a:gd name="T81" fmla="*/ 300 h 538"/>
                <a:gd name="T82" fmla="*/ 338 w 514"/>
                <a:gd name="T83" fmla="*/ 285 h 538"/>
                <a:gd name="T84" fmla="*/ 355 w 514"/>
                <a:gd name="T85" fmla="*/ 257 h 538"/>
                <a:gd name="T86" fmla="*/ 359 w 514"/>
                <a:gd name="T87" fmla="*/ 224 h 538"/>
                <a:gd name="T88" fmla="*/ 353 w 514"/>
                <a:gd name="T89" fmla="*/ 188 h 538"/>
                <a:gd name="T90" fmla="*/ 336 w 514"/>
                <a:gd name="T91" fmla="*/ 154 h 538"/>
                <a:gd name="T92" fmla="*/ 322 w 514"/>
                <a:gd name="T93" fmla="*/ 140 h 538"/>
                <a:gd name="T94" fmla="*/ 304 w 514"/>
                <a:gd name="T95" fmla="*/ 130 h 538"/>
                <a:gd name="T96" fmla="*/ 282 w 514"/>
                <a:gd name="T97" fmla="*/ 124 h 538"/>
                <a:gd name="T98" fmla="*/ 254 w 514"/>
                <a:gd name="T99" fmla="*/ 122 h 538"/>
                <a:gd name="T100" fmla="*/ 227 w 514"/>
                <a:gd name="T101" fmla="*/ 124 h 538"/>
                <a:gd name="T102" fmla="*/ 204 w 514"/>
                <a:gd name="T103" fmla="*/ 132 h 538"/>
                <a:gd name="T104" fmla="*/ 185 w 514"/>
                <a:gd name="T105" fmla="*/ 144 h 538"/>
                <a:gd name="T106" fmla="*/ 170 w 514"/>
                <a:gd name="T107" fmla="*/ 161 h 538"/>
                <a:gd name="T108" fmla="*/ 152 w 514"/>
                <a:gd name="T109" fmla="*/ 201 h 538"/>
                <a:gd name="T110" fmla="*/ 146 w 514"/>
                <a:gd name="T111" fmla="*/ 24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14" h="538">
                  <a:moveTo>
                    <a:pt x="0" y="243"/>
                  </a:moveTo>
                  <a:lnTo>
                    <a:pt x="3" y="208"/>
                  </a:lnTo>
                  <a:lnTo>
                    <a:pt x="9" y="176"/>
                  </a:lnTo>
                  <a:lnTo>
                    <a:pt x="17" y="146"/>
                  </a:lnTo>
                  <a:lnTo>
                    <a:pt x="28" y="120"/>
                  </a:lnTo>
                  <a:lnTo>
                    <a:pt x="42" y="95"/>
                  </a:lnTo>
                  <a:lnTo>
                    <a:pt x="60" y="74"/>
                  </a:lnTo>
                  <a:lnTo>
                    <a:pt x="79" y="54"/>
                  </a:lnTo>
                  <a:lnTo>
                    <a:pt x="101" y="38"/>
                  </a:lnTo>
                  <a:lnTo>
                    <a:pt x="116" y="29"/>
                  </a:lnTo>
                  <a:lnTo>
                    <a:pt x="132" y="22"/>
                  </a:lnTo>
                  <a:lnTo>
                    <a:pt x="149" y="15"/>
                  </a:lnTo>
                  <a:lnTo>
                    <a:pt x="168" y="9"/>
                  </a:lnTo>
                  <a:lnTo>
                    <a:pt x="186" y="6"/>
                  </a:lnTo>
                  <a:lnTo>
                    <a:pt x="206" y="2"/>
                  </a:lnTo>
                  <a:lnTo>
                    <a:pt x="227" y="1"/>
                  </a:lnTo>
                  <a:lnTo>
                    <a:pt x="247" y="0"/>
                  </a:lnTo>
                  <a:lnTo>
                    <a:pt x="261" y="0"/>
                  </a:lnTo>
                  <a:lnTo>
                    <a:pt x="275" y="1"/>
                  </a:lnTo>
                  <a:lnTo>
                    <a:pt x="289" y="2"/>
                  </a:lnTo>
                  <a:lnTo>
                    <a:pt x="302" y="3"/>
                  </a:lnTo>
                  <a:lnTo>
                    <a:pt x="315" y="4"/>
                  </a:lnTo>
                  <a:lnTo>
                    <a:pt x="328" y="7"/>
                  </a:lnTo>
                  <a:lnTo>
                    <a:pt x="340" y="10"/>
                  </a:lnTo>
                  <a:lnTo>
                    <a:pt x="352" y="12"/>
                  </a:lnTo>
                  <a:lnTo>
                    <a:pt x="364" y="17"/>
                  </a:lnTo>
                  <a:lnTo>
                    <a:pt x="375" y="21"/>
                  </a:lnTo>
                  <a:lnTo>
                    <a:pt x="387" y="25"/>
                  </a:lnTo>
                  <a:lnTo>
                    <a:pt x="397" y="30"/>
                  </a:lnTo>
                  <a:lnTo>
                    <a:pt x="408" y="36"/>
                  </a:lnTo>
                  <a:lnTo>
                    <a:pt x="418" y="41"/>
                  </a:lnTo>
                  <a:lnTo>
                    <a:pt x="428" y="47"/>
                  </a:lnTo>
                  <a:lnTo>
                    <a:pt x="438" y="54"/>
                  </a:lnTo>
                  <a:lnTo>
                    <a:pt x="455" y="69"/>
                  </a:lnTo>
                  <a:lnTo>
                    <a:pt x="471" y="85"/>
                  </a:lnTo>
                  <a:lnTo>
                    <a:pt x="484" y="102"/>
                  </a:lnTo>
                  <a:lnTo>
                    <a:pt x="495" y="122"/>
                  </a:lnTo>
                  <a:lnTo>
                    <a:pt x="503" y="144"/>
                  </a:lnTo>
                  <a:lnTo>
                    <a:pt x="509" y="166"/>
                  </a:lnTo>
                  <a:lnTo>
                    <a:pt x="512" y="190"/>
                  </a:lnTo>
                  <a:lnTo>
                    <a:pt x="514" y="216"/>
                  </a:lnTo>
                  <a:lnTo>
                    <a:pt x="511" y="247"/>
                  </a:lnTo>
                  <a:lnTo>
                    <a:pt x="506" y="276"/>
                  </a:lnTo>
                  <a:lnTo>
                    <a:pt x="495" y="303"/>
                  </a:lnTo>
                  <a:lnTo>
                    <a:pt x="480" y="327"/>
                  </a:lnTo>
                  <a:lnTo>
                    <a:pt x="474" y="334"/>
                  </a:lnTo>
                  <a:lnTo>
                    <a:pt x="469" y="342"/>
                  </a:lnTo>
                  <a:lnTo>
                    <a:pt x="461" y="350"/>
                  </a:lnTo>
                  <a:lnTo>
                    <a:pt x="453" y="358"/>
                  </a:lnTo>
                  <a:lnTo>
                    <a:pt x="442" y="367"/>
                  </a:lnTo>
                  <a:lnTo>
                    <a:pt x="432" y="376"/>
                  </a:lnTo>
                  <a:lnTo>
                    <a:pt x="419" y="387"/>
                  </a:lnTo>
                  <a:lnTo>
                    <a:pt x="406" y="397"/>
                  </a:lnTo>
                  <a:lnTo>
                    <a:pt x="371" y="425"/>
                  </a:lnTo>
                  <a:lnTo>
                    <a:pt x="364" y="431"/>
                  </a:lnTo>
                  <a:lnTo>
                    <a:pt x="357" y="436"/>
                  </a:lnTo>
                  <a:lnTo>
                    <a:pt x="351" y="443"/>
                  </a:lnTo>
                  <a:lnTo>
                    <a:pt x="347" y="449"/>
                  </a:lnTo>
                  <a:lnTo>
                    <a:pt x="342" y="456"/>
                  </a:lnTo>
                  <a:lnTo>
                    <a:pt x="337" y="463"/>
                  </a:lnTo>
                  <a:lnTo>
                    <a:pt x="334" y="470"/>
                  </a:lnTo>
                  <a:lnTo>
                    <a:pt x="332" y="478"/>
                  </a:lnTo>
                  <a:lnTo>
                    <a:pt x="329" y="488"/>
                  </a:lnTo>
                  <a:lnTo>
                    <a:pt x="327" y="502"/>
                  </a:lnTo>
                  <a:lnTo>
                    <a:pt x="326" y="518"/>
                  </a:lnTo>
                  <a:lnTo>
                    <a:pt x="325" y="538"/>
                  </a:lnTo>
                  <a:lnTo>
                    <a:pt x="189" y="538"/>
                  </a:lnTo>
                  <a:lnTo>
                    <a:pt x="190" y="497"/>
                  </a:lnTo>
                  <a:lnTo>
                    <a:pt x="193" y="465"/>
                  </a:lnTo>
                  <a:lnTo>
                    <a:pt x="199" y="439"/>
                  </a:lnTo>
                  <a:lnTo>
                    <a:pt x="205" y="419"/>
                  </a:lnTo>
                  <a:lnTo>
                    <a:pt x="208" y="411"/>
                  </a:lnTo>
                  <a:lnTo>
                    <a:pt x="214" y="402"/>
                  </a:lnTo>
                  <a:lnTo>
                    <a:pt x="220" y="393"/>
                  </a:lnTo>
                  <a:lnTo>
                    <a:pt x="228" y="383"/>
                  </a:lnTo>
                  <a:lnTo>
                    <a:pt x="237" y="374"/>
                  </a:lnTo>
                  <a:lnTo>
                    <a:pt x="247" y="365"/>
                  </a:lnTo>
                  <a:lnTo>
                    <a:pt x="260" y="355"/>
                  </a:lnTo>
                  <a:lnTo>
                    <a:pt x="273" y="344"/>
                  </a:lnTo>
                  <a:lnTo>
                    <a:pt x="310" y="315"/>
                  </a:lnTo>
                  <a:lnTo>
                    <a:pt x="318" y="308"/>
                  </a:lnTo>
                  <a:lnTo>
                    <a:pt x="326" y="300"/>
                  </a:lnTo>
                  <a:lnTo>
                    <a:pt x="333" y="293"/>
                  </a:lnTo>
                  <a:lnTo>
                    <a:pt x="338" y="285"/>
                  </a:lnTo>
                  <a:lnTo>
                    <a:pt x="348" y="272"/>
                  </a:lnTo>
                  <a:lnTo>
                    <a:pt x="355" y="257"/>
                  </a:lnTo>
                  <a:lnTo>
                    <a:pt x="358" y="241"/>
                  </a:lnTo>
                  <a:lnTo>
                    <a:pt x="359" y="224"/>
                  </a:lnTo>
                  <a:lnTo>
                    <a:pt x="358" y="205"/>
                  </a:lnTo>
                  <a:lnTo>
                    <a:pt x="353" y="188"/>
                  </a:lnTo>
                  <a:lnTo>
                    <a:pt x="347" y="170"/>
                  </a:lnTo>
                  <a:lnTo>
                    <a:pt x="336" y="154"/>
                  </a:lnTo>
                  <a:lnTo>
                    <a:pt x="330" y="147"/>
                  </a:lnTo>
                  <a:lnTo>
                    <a:pt x="322" y="140"/>
                  </a:lnTo>
                  <a:lnTo>
                    <a:pt x="314" y="135"/>
                  </a:lnTo>
                  <a:lnTo>
                    <a:pt x="304" y="130"/>
                  </a:lnTo>
                  <a:lnTo>
                    <a:pt x="293" y="126"/>
                  </a:lnTo>
                  <a:lnTo>
                    <a:pt x="282" y="124"/>
                  </a:lnTo>
                  <a:lnTo>
                    <a:pt x="268" y="122"/>
                  </a:lnTo>
                  <a:lnTo>
                    <a:pt x="254" y="122"/>
                  </a:lnTo>
                  <a:lnTo>
                    <a:pt x="240" y="123"/>
                  </a:lnTo>
                  <a:lnTo>
                    <a:pt x="227" y="124"/>
                  </a:lnTo>
                  <a:lnTo>
                    <a:pt x="215" y="128"/>
                  </a:lnTo>
                  <a:lnTo>
                    <a:pt x="204" y="132"/>
                  </a:lnTo>
                  <a:lnTo>
                    <a:pt x="194" y="138"/>
                  </a:lnTo>
                  <a:lnTo>
                    <a:pt x="185" y="144"/>
                  </a:lnTo>
                  <a:lnTo>
                    <a:pt x="177" y="152"/>
                  </a:lnTo>
                  <a:lnTo>
                    <a:pt x="170" y="161"/>
                  </a:lnTo>
                  <a:lnTo>
                    <a:pt x="160" y="181"/>
                  </a:lnTo>
                  <a:lnTo>
                    <a:pt x="152" y="201"/>
                  </a:lnTo>
                  <a:lnTo>
                    <a:pt x="147" y="222"/>
                  </a:lnTo>
                  <a:lnTo>
                    <a:pt x="146" y="243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mithri\Desktop\CONSENT IN HEALTH CARE\Images\thank-yo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39200" cy="6553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408333" cy="3810000"/>
          </a:xfrm>
        </p:spPr>
        <p:txBody>
          <a:bodyPr>
            <a:normAutofit/>
          </a:bodyPr>
          <a:lstStyle/>
          <a:p>
            <a:pPr lvl="0"/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lvl="0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b="1" dirty="0">
                <a:latin typeface="Andalus" pitchFamily="18" charset="-78"/>
                <a:cs typeface="Andalus" pitchFamily="18" charset="-78"/>
              </a:rPr>
              <a:t>Withholding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information</a:t>
            </a:r>
            <a:endParaRPr lang="en-US" b="1" dirty="0"/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Involving the court of protection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When consent is not necessary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Conclusion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References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/>
          </a:p>
        </p:txBody>
      </p:sp>
      <p:pic>
        <p:nvPicPr>
          <p:cNvPr id="1026" name="Picture 2" descr="C:\Users\Dinusha\Desktop\CONSENT IN HEALTH CARE\pITCURES\hghgth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62400"/>
            <a:ext cx="29718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112" y="2121489"/>
            <a:ext cx="6493933" cy="41269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 “Consent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to treatment is the principle that a person must give their permission before they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any type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of medical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treatment” </a:t>
            </a:r>
          </a:p>
          <a:p>
            <a:pPr marL="0" indent="0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Consent can explain,</a:t>
            </a:r>
          </a:p>
          <a:p>
            <a:pPr marL="0" indent="0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lvl="4">
              <a:buFont typeface="Wingdings" pitchFamily="2" charset="2"/>
              <a:buChar char="v"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    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Voluntary</a:t>
            </a:r>
          </a:p>
          <a:p>
            <a:pPr lvl="4">
              <a:buFont typeface="Wingdings" pitchFamily="2" charset="2"/>
              <a:buChar char="v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     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Informed</a:t>
            </a:r>
          </a:p>
          <a:p>
            <a:pPr lvl="4">
              <a:buFont typeface="Wingdings" pitchFamily="2" charset="2"/>
              <a:buChar char="v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      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Capacity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217627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Algerian" pitchFamily="82" charset="0"/>
              </a:rPr>
              <a:t/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What is Defining ????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>
                <a:latin typeface="Algerian" pitchFamily="82" charset="0"/>
              </a:rPr>
              <a:t/>
            </a:r>
            <a:br>
              <a:rPr lang="en-US" b="1" dirty="0">
                <a:latin typeface="Algerian" pitchFamily="82" charset="0"/>
              </a:rPr>
            </a:br>
            <a:endParaRPr lang="en-US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477000" y="1219200"/>
            <a:ext cx="2338387" cy="2127250"/>
            <a:chOff x="3884" y="860"/>
            <a:chExt cx="1158" cy="1068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 flipH="1">
              <a:off x="3884" y="860"/>
              <a:ext cx="1158" cy="1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 flipH="1">
              <a:off x="4222" y="1056"/>
              <a:ext cx="720" cy="672"/>
            </a:xfrm>
            <a:custGeom>
              <a:avLst/>
              <a:gdLst>
                <a:gd name="T0" fmla="*/ 64 w 572"/>
                <a:gd name="T1" fmla="*/ 104 h 570"/>
                <a:gd name="T2" fmla="*/ 36 w 572"/>
                <a:gd name="T3" fmla="*/ 146 h 570"/>
                <a:gd name="T4" fmla="*/ 14 w 572"/>
                <a:gd name="T5" fmla="*/ 192 h 570"/>
                <a:gd name="T6" fmla="*/ 2 w 572"/>
                <a:gd name="T7" fmla="*/ 242 h 570"/>
                <a:gd name="T8" fmla="*/ 0 w 572"/>
                <a:gd name="T9" fmla="*/ 294 h 570"/>
                <a:gd name="T10" fmla="*/ 6 w 572"/>
                <a:gd name="T11" fmla="*/ 344 h 570"/>
                <a:gd name="T12" fmla="*/ 20 w 572"/>
                <a:gd name="T13" fmla="*/ 394 h 570"/>
                <a:gd name="T14" fmla="*/ 44 w 572"/>
                <a:gd name="T15" fmla="*/ 440 h 570"/>
                <a:gd name="T16" fmla="*/ 76 w 572"/>
                <a:gd name="T17" fmla="*/ 480 h 570"/>
                <a:gd name="T18" fmla="*/ 114 w 572"/>
                <a:gd name="T19" fmla="*/ 514 h 570"/>
                <a:gd name="T20" fmla="*/ 158 w 572"/>
                <a:gd name="T21" fmla="*/ 542 h 570"/>
                <a:gd name="T22" fmla="*/ 206 w 572"/>
                <a:gd name="T23" fmla="*/ 560 h 570"/>
                <a:gd name="T24" fmla="*/ 256 w 572"/>
                <a:gd name="T25" fmla="*/ 570 h 570"/>
                <a:gd name="T26" fmla="*/ 308 w 572"/>
                <a:gd name="T27" fmla="*/ 570 h 570"/>
                <a:gd name="T28" fmla="*/ 358 w 572"/>
                <a:gd name="T29" fmla="*/ 562 h 570"/>
                <a:gd name="T30" fmla="*/ 406 w 572"/>
                <a:gd name="T31" fmla="*/ 544 h 570"/>
                <a:gd name="T32" fmla="*/ 450 w 572"/>
                <a:gd name="T33" fmla="*/ 520 h 570"/>
                <a:gd name="T34" fmla="*/ 490 w 572"/>
                <a:gd name="T35" fmla="*/ 486 h 570"/>
                <a:gd name="T36" fmla="*/ 522 w 572"/>
                <a:gd name="T37" fmla="*/ 446 h 570"/>
                <a:gd name="T38" fmla="*/ 548 w 572"/>
                <a:gd name="T39" fmla="*/ 402 h 570"/>
                <a:gd name="T40" fmla="*/ 564 w 572"/>
                <a:gd name="T41" fmla="*/ 352 h 570"/>
                <a:gd name="T42" fmla="*/ 572 w 572"/>
                <a:gd name="T43" fmla="*/ 302 h 570"/>
                <a:gd name="T44" fmla="*/ 570 w 572"/>
                <a:gd name="T45" fmla="*/ 250 h 570"/>
                <a:gd name="T46" fmla="*/ 558 w 572"/>
                <a:gd name="T47" fmla="*/ 200 h 570"/>
                <a:gd name="T48" fmla="*/ 540 w 572"/>
                <a:gd name="T49" fmla="*/ 154 h 570"/>
                <a:gd name="T50" fmla="*/ 512 w 572"/>
                <a:gd name="T51" fmla="*/ 110 h 570"/>
                <a:gd name="T52" fmla="*/ 476 w 572"/>
                <a:gd name="T53" fmla="*/ 72 h 570"/>
                <a:gd name="T54" fmla="*/ 436 w 572"/>
                <a:gd name="T55" fmla="*/ 42 h 570"/>
                <a:gd name="T56" fmla="*/ 390 w 572"/>
                <a:gd name="T57" fmla="*/ 18 h 570"/>
                <a:gd name="T58" fmla="*/ 340 w 572"/>
                <a:gd name="T59" fmla="*/ 4 h 570"/>
                <a:gd name="T60" fmla="*/ 290 w 572"/>
                <a:gd name="T61" fmla="*/ 0 h 570"/>
                <a:gd name="T62" fmla="*/ 238 w 572"/>
                <a:gd name="T63" fmla="*/ 2 h 570"/>
                <a:gd name="T64" fmla="*/ 188 w 572"/>
                <a:gd name="T65" fmla="*/ 16 h 570"/>
                <a:gd name="T66" fmla="*/ 142 w 572"/>
                <a:gd name="T67" fmla="*/ 38 h 570"/>
                <a:gd name="T68" fmla="*/ 100 w 572"/>
                <a:gd name="T69" fmla="*/ 68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2" h="570">
                  <a:moveTo>
                    <a:pt x="142" y="144"/>
                  </a:moveTo>
                  <a:lnTo>
                    <a:pt x="64" y="104"/>
                  </a:lnTo>
                  <a:lnTo>
                    <a:pt x="120" y="172"/>
                  </a:lnTo>
                  <a:lnTo>
                    <a:pt x="36" y="146"/>
                  </a:lnTo>
                  <a:lnTo>
                    <a:pt x="102" y="204"/>
                  </a:lnTo>
                  <a:lnTo>
                    <a:pt x="14" y="192"/>
                  </a:lnTo>
                  <a:lnTo>
                    <a:pt x="92" y="238"/>
                  </a:lnTo>
                  <a:lnTo>
                    <a:pt x="2" y="242"/>
                  </a:lnTo>
                  <a:lnTo>
                    <a:pt x="86" y="274"/>
                  </a:lnTo>
                  <a:lnTo>
                    <a:pt x="0" y="294"/>
                  </a:lnTo>
                  <a:lnTo>
                    <a:pt x="86" y="310"/>
                  </a:lnTo>
                  <a:lnTo>
                    <a:pt x="6" y="344"/>
                  </a:lnTo>
                  <a:lnTo>
                    <a:pt x="94" y="344"/>
                  </a:lnTo>
                  <a:lnTo>
                    <a:pt x="20" y="394"/>
                  </a:lnTo>
                  <a:lnTo>
                    <a:pt x="108" y="378"/>
                  </a:lnTo>
                  <a:lnTo>
                    <a:pt x="44" y="440"/>
                  </a:lnTo>
                  <a:lnTo>
                    <a:pt x="128" y="408"/>
                  </a:lnTo>
                  <a:lnTo>
                    <a:pt x="76" y="480"/>
                  </a:lnTo>
                  <a:lnTo>
                    <a:pt x="152" y="434"/>
                  </a:lnTo>
                  <a:lnTo>
                    <a:pt x="114" y="514"/>
                  </a:lnTo>
                  <a:lnTo>
                    <a:pt x="180" y="456"/>
                  </a:lnTo>
                  <a:lnTo>
                    <a:pt x="158" y="542"/>
                  </a:lnTo>
                  <a:lnTo>
                    <a:pt x="212" y="472"/>
                  </a:lnTo>
                  <a:lnTo>
                    <a:pt x="206" y="560"/>
                  </a:lnTo>
                  <a:lnTo>
                    <a:pt x="246" y="482"/>
                  </a:lnTo>
                  <a:lnTo>
                    <a:pt x="256" y="570"/>
                  </a:lnTo>
                  <a:lnTo>
                    <a:pt x="282" y="486"/>
                  </a:lnTo>
                  <a:lnTo>
                    <a:pt x="308" y="570"/>
                  </a:lnTo>
                  <a:lnTo>
                    <a:pt x="318" y="482"/>
                  </a:lnTo>
                  <a:lnTo>
                    <a:pt x="358" y="562"/>
                  </a:lnTo>
                  <a:lnTo>
                    <a:pt x="354" y="474"/>
                  </a:lnTo>
                  <a:lnTo>
                    <a:pt x="406" y="544"/>
                  </a:lnTo>
                  <a:lnTo>
                    <a:pt x="386" y="458"/>
                  </a:lnTo>
                  <a:lnTo>
                    <a:pt x="450" y="520"/>
                  </a:lnTo>
                  <a:lnTo>
                    <a:pt x="416" y="438"/>
                  </a:lnTo>
                  <a:lnTo>
                    <a:pt x="490" y="486"/>
                  </a:lnTo>
                  <a:lnTo>
                    <a:pt x="440" y="412"/>
                  </a:lnTo>
                  <a:lnTo>
                    <a:pt x="522" y="446"/>
                  </a:lnTo>
                  <a:lnTo>
                    <a:pt x="460" y="382"/>
                  </a:lnTo>
                  <a:lnTo>
                    <a:pt x="548" y="402"/>
                  </a:lnTo>
                  <a:lnTo>
                    <a:pt x="476" y="350"/>
                  </a:lnTo>
                  <a:lnTo>
                    <a:pt x="564" y="352"/>
                  </a:lnTo>
                  <a:lnTo>
                    <a:pt x="484" y="314"/>
                  </a:lnTo>
                  <a:lnTo>
                    <a:pt x="572" y="302"/>
                  </a:lnTo>
                  <a:lnTo>
                    <a:pt x="486" y="280"/>
                  </a:lnTo>
                  <a:lnTo>
                    <a:pt x="570" y="250"/>
                  </a:lnTo>
                  <a:lnTo>
                    <a:pt x="482" y="244"/>
                  </a:lnTo>
                  <a:lnTo>
                    <a:pt x="558" y="200"/>
                  </a:lnTo>
                  <a:lnTo>
                    <a:pt x="470" y="210"/>
                  </a:lnTo>
                  <a:lnTo>
                    <a:pt x="540" y="154"/>
                  </a:lnTo>
                  <a:lnTo>
                    <a:pt x="454" y="178"/>
                  </a:lnTo>
                  <a:lnTo>
                    <a:pt x="512" y="110"/>
                  </a:lnTo>
                  <a:lnTo>
                    <a:pt x="432" y="148"/>
                  </a:lnTo>
                  <a:lnTo>
                    <a:pt x="476" y="72"/>
                  </a:lnTo>
                  <a:lnTo>
                    <a:pt x="406" y="124"/>
                  </a:lnTo>
                  <a:lnTo>
                    <a:pt x="436" y="42"/>
                  </a:lnTo>
                  <a:lnTo>
                    <a:pt x="376" y="106"/>
                  </a:lnTo>
                  <a:lnTo>
                    <a:pt x="390" y="18"/>
                  </a:lnTo>
                  <a:lnTo>
                    <a:pt x="342" y="92"/>
                  </a:lnTo>
                  <a:lnTo>
                    <a:pt x="340" y="4"/>
                  </a:lnTo>
                  <a:lnTo>
                    <a:pt x="306" y="86"/>
                  </a:lnTo>
                  <a:lnTo>
                    <a:pt x="290" y="0"/>
                  </a:lnTo>
                  <a:lnTo>
                    <a:pt x="270" y="86"/>
                  </a:lnTo>
                  <a:lnTo>
                    <a:pt x="238" y="2"/>
                  </a:lnTo>
                  <a:lnTo>
                    <a:pt x="236" y="92"/>
                  </a:lnTo>
                  <a:lnTo>
                    <a:pt x="188" y="16"/>
                  </a:lnTo>
                  <a:lnTo>
                    <a:pt x="202" y="104"/>
                  </a:lnTo>
                  <a:lnTo>
                    <a:pt x="142" y="38"/>
                  </a:lnTo>
                  <a:lnTo>
                    <a:pt x="170" y="122"/>
                  </a:lnTo>
                  <a:lnTo>
                    <a:pt x="100" y="68"/>
                  </a:lnTo>
                  <a:lnTo>
                    <a:pt x="142" y="144"/>
                  </a:lnTo>
                  <a:close/>
                </a:path>
              </a:pathLst>
            </a:custGeom>
            <a:solidFill>
              <a:srgbClr val="CDE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 flipH="1">
              <a:off x="4564" y="1376"/>
              <a:ext cx="22" cy="76"/>
            </a:xfrm>
            <a:custGeom>
              <a:avLst/>
              <a:gdLst>
                <a:gd name="T0" fmla="*/ 0 w 22"/>
                <a:gd name="T1" fmla="*/ 8 h 76"/>
                <a:gd name="T2" fmla="*/ 0 w 22"/>
                <a:gd name="T3" fmla="*/ 8 h 76"/>
                <a:gd name="T4" fmla="*/ 2 w 22"/>
                <a:gd name="T5" fmla="*/ 32 h 76"/>
                <a:gd name="T6" fmla="*/ 4 w 22"/>
                <a:gd name="T7" fmla="*/ 52 h 76"/>
                <a:gd name="T8" fmla="*/ 8 w 22"/>
                <a:gd name="T9" fmla="*/ 72 h 76"/>
                <a:gd name="T10" fmla="*/ 8 w 22"/>
                <a:gd name="T11" fmla="*/ 72 h 76"/>
                <a:gd name="T12" fmla="*/ 12 w 22"/>
                <a:gd name="T13" fmla="*/ 76 h 76"/>
                <a:gd name="T14" fmla="*/ 18 w 22"/>
                <a:gd name="T15" fmla="*/ 76 h 76"/>
                <a:gd name="T16" fmla="*/ 18 w 22"/>
                <a:gd name="T17" fmla="*/ 76 h 76"/>
                <a:gd name="T18" fmla="*/ 22 w 22"/>
                <a:gd name="T19" fmla="*/ 72 h 76"/>
                <a:gd name="T20" fmla="*/ 22 w 22"/>
                <a:gd name="T21" fmla="*/ 66 h 76"/>
                <a:gd name="T22" fmla="*/ 22 w 22"/>
                <a:gd name="T23" fmla="*/ 66 h 76"/>
                <a:gd name="T24" fmla="*/ 18 w 22"/>
                <a:gd name="T25" fmla="*/ 50 h 76"/>
                <a:gd name="T26" fmla="*/ 16 w 22"/>
                <a:gd name="T27" fmla="*/ 30 h 76"/>
                <a:gd name="T28" fmla="*/ 16 w 22"/>
                <a:gd name="T29" fmla="*/ 8 h 76"/>
                <a:gd name="T30" fmla="*/ 16 w 22"/>
                <a:gd name="T31" fmla="*/ 8 h 76"/>
                <a:gd name="T32" fmla="*/ 14 w 22"/>
                <a:gd name="T33" fmla="*/ 2 h 76"/>
                <a:gd name="T34" fmla="*/ 8 w 22"/>
                <a:gd name="T35" fmla="*/ 0 h 76"/>
                <a:gd name="T36" fmla="*/ 8 w 22"/>
                <a:gd name="T37" fmla="*/ 0 h 76"/>
                <a:gd name="T38" fmla="*/ 4 w 22"/>
                <a:gd name="T39" fmla="*/ 2 h 76"/>
                <a:gd name="T40" fmla="*/ 0 w 22"/>
                <a:gd name="T41" fmla="*/ 8 h 76"/>
                <a:gd name="T42" fmla="*/ 0 w 22"/>
                <a:gd name="T43" fmla="*/ 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76">
                  <a:moveTo>
                    <a:pt x="0" y="8"/>
                  </a:moveTo>
                  <a:lnTo>
                    <a:pt x="0" y="8"/>
                  </a:lnTo>
                  <a:lnTo>
                    <a:pt x="2" y="32"/>
                  </a:lnTo>
                  <a:lnTo>
                    <a:pt x="4" y="52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12" y="76"/>
                  </a:lnTo>
                  <a:lnTo>
                    <a:pt x="18" y="76"/>
                  </a:lnTo>
                  <a:lnTo>
                    <a:pt x="18" y="76"/>
                  </a:lnTo>
                  <a:lnTo>
                    <a:pt x="22" y="72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18" y="50"/>
                  </a:lnTo>
                  <a:lnTo>
                    <a:pt x="16" y="30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 flipH="1">
              <a:off x="4428" y="1138"/>
              <a:ext cx="324" cy="248"/>
            </a:xfrm>
            <a:custGeom>
              <a:avLst/>
              <a:gdLst>
                <a:gd name="T0" fmla="*/ 26 w 324"/>
                <a:gd name="T1" fmla="*/ 174 h 248"/>
                <a:gd name="T2" fmla="*/ 34 w 324"/>
                <a:gd name="T3" fmla="*/ 172 h 248"/>
                <a:gd name="T4" fmla="*/ 30 w 324"/>
                <a:gd name="T5" fmla="*/ 150 h 248"/>
                <a:gd name="T6" fmla="*/ 38 w 324"/>
                <a:gd name="T7" fmla="*/ 106 h 248"/>
                <a:gd name="T8" fmla="*/ 64 w 324"/>
                <a:gd name="T9" fmla="*/ 64 h 248"/>
                <a:gd name="T10" fmla="*/ 104 w 324"/>
                <a:gd name="T11" fmla="*/ 30 h 248"/>
                <a:gd name="T12" fmla="*/ 128 w 324"/>
                <a:gd name="T13" fmla="*/ 16 h 248"/>
                <a:gd name="T14" fmla="*/ 158 w 324"/>
                <a:gd name="T15" fmla="*/ 6 h 248"/>
                <a:gd name="T16" fmla="*/ 214 w 324"/>
                <a:gd name="T17" fmla="*/ 0 h 248"/>
                <a:gd name="T18" fmla="*/ 254 w 324"/>
                <a:gd name="T19" fmla="*/ 8 h 248"/>
                <a:gd name="T20" fmla="*/ 276 w 324"/>
                <a:gd name="T21" fmla="*/ 18 h 248"/>
                <a:gd name="T22" fmla="*/ 296 w 324"/>
                <a:gd name="T23" fmla="*/ 32 h 248"/>
                <a:gd name="T24" fmla="*/ 310 w 324"/>
                <a:gd name="T25" fmla="*/ 50 h 248"/>
                <a:gd name="T26" fmla="*/ 316 w 324"/>
                <a:gd name="T27" fmla="*/ 62 h 248"/>
                <a:gd name="T28" fmla="*/ 324 w 324"/>
                <a:gd name="T29" fmla="*/ 84 h 248"/>
                <a:gd name="T30" fmla="*/ 324 w 324"/>
                <a:gd name="T31" fmla="*/ 108 h 248"/>
                <a:gd name="T32" fmla="*/ 320 w 324"/>
                <a:gd name="T33" fmla="*/ 132 h 248"/>
                <a:gd name="T34" fmla="*/ 310 w 324"/>
                <a:gd name="T35" fmla="*/ 156 h 248"/>
                <a:gd name="T36" fmla="*/ 276 w 324"/>
                <a:gd name="T37" fmla="*/ 200 h 248"/>
                <a:gd name="T38" fmla="*/ 240 w 324"/>
                <a:gd name="T39" fmla="*/ 226 h 248"/>
                <a:gd name="T40" fmla="*/ 226 w 324"/>
                <a:gd name="T41" fmla="*/ 232 h 248"/>
                <a:gd name="T42" fmla="*/ 180 w 324"/>
                <a:gd name="T43" fmla="*/ 246 h 248"/>
                <a:gd name="T44" fmla="*/ 134 w 324"/>
                <a:gd name="T45" fmla="*/ 248 h 248"/>
                <a:gd name="T46" fmla="*/ 94 w 324"/>
                <a:gd name="T47" fmla="*/ 238 h 248"/>
                <a:gd name="T48" fmla="*/ 60 w 324"/>
                <a:gd name="T49" fmla="*/ 216 h 248"/>
                <a:gd name="T50" fmla="*/ 48 w 324"/>
                <a:gd name="T51" fmla="*/ 224 h 248"/>
                <a:gd name="T52" fmla="*/ 34 w 324"/>
                <a:gd name="T53" fmla="*/ 228 h 248"/>
                <a:gd name="T54" fmla="*/ 14 w 324"/>
                <a:gd name="T55" fmla="*/ 226 h 248"/>
                <a:gd name="T56" fmla="*/ 6 w 324"/>
                <a:gd name="T57" fmla="*/ 220 h 248"/>
                <a:gd name="T58" fmla="*/ 2 w 324"/>
                <a:gd name="T59" fmla="*/ 216 h 248"/>
                <a:gd name="T60" fmla="*/ 0 w 324"/>
                <a:gd name="T61" fmla="*/ 204 h 248"/>
                <a:gd name="T62" fmla="*/ 4 w 324"/>
                <a:gd name="T63" fmla="*/ 194 h 248"/>
                <a:gd name="T64" fmla="*/ 26 w 324"/>
                <a:gd name="T65" fmla="*/ 17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4" h="248">
                  <a:moveTo>
                    <a:pt x="26" y="174"/>
                  </a:moveTo>
                  <a:lnTo>
                    <a:pt x="26" y="174"/>
                  </a:lnTo>
                  <a:lnTo>
                    <a:pt x="34" y="172"/>
                  </a:lnTo>
                  <a:lnTo>
                    <a:pt x="34" y="172"/>
                  </a:lnTo>
                  <a:lnTo>
                    <a:pt x="32" y="162"/>
                  </a:lnTo>
                  <a:lnTo>
                    <a:pt x="30" y="150"/>
                  </a:lnTo>
                  <a:lnTo>
                    <a:pt x="32" y="128"/>
                  </a:lnTo>
                  <a:lnTo>
                    <a:pt x="38" y="106"/>
                  </a:lnTo>
                  <a:lnTo>
                    <a:pt x="50" y="84"/>
                  </a:lnTo>
                  <a:lnTo>
                    <a:pt x="64" y="64"/>
                  </a:lnTo>
                  <a:lnTo>
                    <a:pt x="82" y="46"/>
                  </a:lnTo>
                  <a:lnTo>
                    <a:pt x="104" y="30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44" y="10"/>
                  </a:lnTo>
                  <a:lnTo>
                    <a:pt x="158" y="6"/>
                  </a:lnTo>
                  <a:lnTo>
                    <a:pt x="186" y="0"/>
                  </a:lnTo>
                  <a:lnTo>
                    <a:pt x="214" y="0"/>
                  </a:lnTo>
                  <a:lnTo>
                    <a:pt x="242" y="4"/>
                  </a:lnTo>
                  <a:lnTo>
                    <a:pt x="254" y="8"/>
                  </a:lnTo>
                  <a:lnTo>
                    <a:pt x="266" y="12"/>
                  </a:lnTo>
                  <a:lnTo>
                    <a:pt x="276" y="18"/>
                  </a:lnTo>
                  <a:lnTo>
                    <a:pt x="286" y="24"/>
                  </a:lnTo>
                  <a:lnTo>
                    <a:pt x="296" y="32"/>
                  </a:lnTo>
                  <a:lnTo>
                    <a:pt x="304" y="42"/>
                  </a:lnTo>
                  <a:lnTo>
                    <a:pt x="310" y="50"/>
                  </a:lnTo>
                  <a:lnTo>
                    <a:pt x="316" y="62"/>
                  </a:lnTo>
                  <a:lnTo>
                    <a:pt x="316" y="62"/>
                  </a:lnTo>
                  <a:lnTo>
                    <a:pt x="320" y="72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4" y="108"/>
                  </a:lnTo>
                  <a:lnTo>
                    <a:pt x="322" y="120"/>
                  </a:lnTo>
                  <a:lnTo>
                    <a:pt x="320" y="132"/>
                  </a:lnTo>
                  <a:lnTo>
                    <a:pt x="316" y="144"/>
                  </a:lnTo>
                  <a:lnTo>
                    <a:pt x="310" y="156"/>
                  </a:lnTo>
                  <a:lnTo>
                    <a:pt x="296" y="178"/>
                  </a:lnTo>
                  <a:lnTo>
                    <a:pt x="276" y="200"/>
                  </a:lnTo>
                  <a:lnTo>
                    <a:pt x="254" y="218"/>
                  </a:lnTo>
                  <a:lnTo>
                    <a:pt x="240" y="226"/>
                  </a:lnTo>
                  <a:lnTo>
                    <a:pt x="226" y="232"/>
                  </a:lnTo>
                  <a:lnTo>
                    <a:pt x="226" y="232"/>
                  </a:lnTo>
                  <a:lnTo>
                    <a:pt x="202" y="240"/>
                  </a:lnTo>
                  <a:lnTo>
                    <a:pt x="180" y="246"/>
                  </a:lnTo>
                  <a:lnTo>
                    <a:pt x="156" y="248"/>
                  </a:lnTo>
                  <a:lnTo>
                    <a:pt x="134" y="248"/>
                  </a:lnTo>
                  <a:lnTo>
                    <a:pt x="112" y="244"/>
                  </a:lnTo>
                  <a:lnTo>
                    <a:pt x="94" y="238"/>
                  </a:lnTo>
                  <a:lnTo>
                    <a:pt x="76" y="228"/>
                  </a:lnTo>
                  <a:lnTo>
                    <a:pt x="60" y="216"/>
                  </a:lnTo>
                  <a:lnTo>
                    <a:pt x="60" y="216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34" y="228"/>
                  </a:lnTo>
                  <a:lnTo>
                    <a:pt x="20" y="228"/>
                  </a:lnTo>
                  <a:lnTo>
                    <a:pt x="14" y="226"/>
                  </a:lnTo>
                  <a:lnTo>
                    <a:pt x="10" y="224"/>
                  </a:lnTo>
                  <a:lnTo>
                    <a:pt x="6" y="220"/>
                  </a:lnTo>
                  <a:lnTo>
                    <a:pt x="2" y="216"/>
                  </a:lnTo>
                  <a:lnTo>
                    <a:pt x="2" y="216"/>
                  </a:lnTo>
                  <a:lnTo>
                    <a:pt x="0" y="210"/>
                  </a:lnTo>
                  <a:lnTo>
                    <a:pt x="0" y="204"/>
                  </a:lnTo>
                  <a:lnTo>
                    <a:pt x="2" y="198"/>
                  </a:lnTo>
                  <a:lnTo>
                    <a:pt x="4" y="194"/>
                  </a:lnTo>
                  <a:lnTo>
                    <a:pt x="14" y="182"/>
                  </a:lnTo>
                  <a:lnTo>
                    <a:pt x="26" y="174"/>
                  </a:lnTo>
                  <a:lnTo>
                    <a:pt x="26" y="1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 flipH="1">
              <a:off x="4432" y="1134"/>
              <a:ext cx="202" cy="250"/>
            </a:xfrm>
            <a:custGeom>
              <a:avLst/>
              <a:gdLst>
                <a:gd name="T0" fmla="*/ 120 w 202"/>
                <a:gd name="T1" fmla="*/ 82 h 250"/>
                <a:gd name="T2" fmla="*/ 120 w 202"/>
                <a:gd name="T3" fmla="*/ 82 h 250"/>
                <a:gd name="T4" fmla="*/ 110 w 202"/>
                <a:gd name="T5" fmla="*/ 68 h 250"/>
                <a:gd name="T6" fmla="*/ 100 w 202"/>
                <a:gd name="T7" fmla="*/ 54 h 250"/>
                <a:gd name="T8" fmla="*/ 86 w 202"/>
                <a:gd name="T9" fmla="*/ 44 h 250"/>
                <a:gd name="T10" fmla="*/ 72 w 202"/>
                <a:gd name="T11" fmla="*/ 34 h 250"/>
                <a:gd name="T12" fmla="*/ 56 w 202"/>
                <a:gd name="T13" fmla="*/ 28 h 250"/>
                <a:gd name="T14" fmla="*/ 38 w 202"/>
                <a:gd name="T15" fmla="*/ 24 h 250"/>
                <a:gd name="T16" fmla="*/ 20 w 202"/>
                <a:gd name="T17" fmla="*/ 20 h 250"/>
                <a:gd name="T18" fmla="*/ 0 w 202"/>
                <a:gd name="T19" fmla="*/ 20 h 250"/>
                <a:gd name="T20" fmla="*/ 0 w 202"/>
                <a:gd name="T21" fmla="*/ 20 h 250"/>
                <a:gd name="T22" fmla="*/ 6 w 202"/>
                <a:gd name="T23" fmla="*/ 16 h 250"/>
                <a:gd name="T24" fmla="*/ 6 w 202"/>
                <a:gd name="T25" fmla="*/ 16 h 250"/>
                <a:gd name="T26" fmla="*/ 22 w 202"/>
                <a:gd name="T27" fmla="*/ 10 h 250"/>
                <a:gd name="T28" fmla="*/ 36 w 202"/>
                <a:gd name="T29" fmla="*/ 6 h 250"/>
                <a:gd name="T30" fmla="*/ 64 w 202"/>
                <a:gd name="T31" fmla="*/ 0 h 250"/>
                <a:gd name="T32" fmla="*/ 92 w 202"/>
                <a:gd name="T33" fmla="*/ 0 h 250"/>
                <a:gd name="T34" fmla="*/ 120 w 202"/>
                <a:gd name="T35" fmla="*/ 4 h 250"/>
                <a:gd name="T36" fmla="*/ 132 w 202"/>
                <a:gd name="T37" fmla="*/ 8 h 250"/>
                <a:gd name="T38" fmla="*/ 144 w 202"/>
                <a:gd name="T39" fmla="*/ 12 h 250"/>
                <a:gd name="T40" fmla="*/ 154 w 202"/>
                <a:gd name="T41" fmla="*/ 18 h 250"/>
                <a:gd name="T42" fmla="*/ 164 w 202"/>
                <a:gd name="T43" fmla="*/ 24 h 250"/>
                <a:gd name="T44" fmla="*/ 174 w 202"/>
                <a:gd name="T45" fmla="*/ 32 h 250"/>
                <a:gd name="T46" fmla="*/ 182 w 202"/>
                <a:gd name="T47" fmla="*/ 40 h 250"/>
                <a:gd name="T48" fmla="*/ 188 w 202"/>
                <a:gd name="T49" fmla="*/ 50 h 250"/>
                <a:gd name="T50" fmla="*/ 194 w 202"/>
                <a:gd name="T51" fmla="*/ 62 h 250"/>
                <a:gd name="T52" fmla="*/ 194 w 202"/>
                <a:gd name="T53" fmla="*/ 62 h 250"/>
                <a:gd name="T54" fmla="*/ 198 w 202"/>
                <a:gd name="T55" fmla="*/ 72 h 250"/>
                <a:gd name="T56" fmla="*/ 202 w 202"/>
                <a:gd name="T57" fmla="*/ 84 h 250"/>
                <a:gd name="T58" fmla="*/ 202 w 202"/>
                <a:gd name="T59" fmla="*/ 96 h 250"/>
                <a:gd name="T60" fmla="*/ 202 w 202"/>
                <a:gd name="T61" fmla="*/ 108 h 250"/>
                <a:gd name="T62" fmla="*/ 202 w 202"/>
                <a:gd name="T63" fmla="*/ 120 h 250"/>
                <a:gd name="T64" fmla="*/ 198 w 202"/>
                <a:gd name="T65" fmla="*/ 132 h 250"/>
                <a:gd name="T66" fmla="*/ 194 w 202"/>
                <a:gd name="T67" fmla="*/ 144 h 250"/>
                <a:gd name="T68" fmla="*/ 188 w 202"/>
                <a:gd name="T69" fmla="*/ 156 h 250"/>
                <a:gd name="T70" fmla="*/ 174 w 202"/>
                <a:gd name="T71" fmla="*/ 178 h 250"/>
                <a:gd name="T72" fmla="*/ 156 w 202"/>
                <a:gd name="T73" fmla="*/ 200 h 250"/>
                <a:gd name="T74" fmla="*/ 132 w 202"/>
                <a:gd name="T75" fmla="*/ 218 h 250"/>
                <a:gd name="T76" fmla="*/ 120 w 202"/>
                <a:gd name="T77" fmla="*/ 226 h 250"/>
                <a:gd name="T78" fmla="*/ 106 w 202"/>
                <a:gd name="T79" fmla="*/ 232 h 250"/>
                <a:gd name="T80" fmla="*/ 106 w 202"/>
                <a:gd name="T81" fmla="*/ 232 h 250"/>
                <a:gd name="T82" fmla="*/ 88 w 202"/>
                <a:gd name="T83" fmla="*/ 240 h 250"/>
                <a:gd name="T84" fmla="*/ 72 w 202"/>
                <a:gd name="T85" fmla="*/ 244 h 250"/>
                <a:gd name="T86" fmla="*/ 54 w 202"/>
                <a:gd name="T87" fmla="*/ 248 h 250"/>
                <a:gd name="T88" fmla="*/ 38 w 202"/>
                <a:gd name="T89" fmla="*/ 250 h 250"/>
                <a:gd name="T90" fmla="*/ 38 w 202"/>
                <a:gd name="T91" fmla="*/ 250 h 250"/>
                <a:gd name="T92" fmla="*/ 62 w 202"/>
                <a:gd name="T93" fmla="*/ 234 h 250"/>
                <a:gd name="T94" fmla="*/ 84 w 202"/>
                <a:gd name="T95" fmla="*/ 216 h 250"/>
                <a:gd name="T96" fmla="*/ 102 w 202"/>
                <a:gd name="T97" fmla="*/ 196 h 250"/>
                <a:gd name="T98" fmla="*/ 114 w 202"/>
                <a:gd name="T99" fmla="*/ 174 h 250"/>
                <a:gd name="T100" fmla="*/ 124 w 202"/>
                <a:gd name="T101" fmla="*/ 150 h 250"/>
                <a:gd name="T102" fmla="*/ 126 w 202"/>
                <a:gd name="T103" fmla="*/ 138 h 250"/>
                <a:gd name="T104" fmla="*/ 128 w 202"/>
                <a:gd name="T105" fmla="*/ 128 h 250"/>
                <a:gd name="T106" fmla="*/ 128 w 202"/>
                <a:gd name="T107" fmla="*/ 116 h 250"/>
                <a:gd name="T108" fmla="*/ 126 w 202"/>
                <a:gd name="T109" fmla="*/ 104 h 250"/>
                <a:gd name="T110" fmla="*/ 124 w 202"/>
                <a:gd name="T111" fmla="*/ 92 h 250"/>
                <a:gd name="T112" fmla="*/ 120 w 202"/>
                <a:gd name="T113" fmla="*/ 82 h 250"/>
                <a:gd name="T114" fmla="*/ 120 w 202"/>
                <a:gd name="T115" fmla="*/ 8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2" h="250">
                  <a:moveTo>
                    <a:pt x="120" y="82"/>
                  </a:moveTo>
                  <a:lnTo>
                    <a:pt x="120" y="82"/>
                  </a:lnTo>
                  <a:lnTo>
                    <a:pt x="110" y="68"/>
                  </a:lnTo>
                  <a:lnTo>
                    <a:pt x="100" y="54"/>
                  </a:lnTo>
                  <a:lnTo>
                    <a:pt x="86" y="44"/>
                  </a:lnTo>
                  <a:lnTo>
                    <a:pt x="72" y="34"/>
                  </a:lnTo>
                  <a:lnTo>
                    <a:pt x="56" y="28"/>
                  </a:lnTo>
                  <a:lnTo>
                    <a:pt x="38" y="24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2" y="10"/>
                  </a:lnTo>
                  <a:lnTo>
                    <a:pt x="36" y="6"/>
                  </a:lnTo>
                  <a:lnTo>
                    <a:pt x="64" y="0"/>
                  </a:lnTo>
                  <a:lnTo>
                    <a:pt x="92" y="0"/>
                  </a:lnTo>
                  <a:lnTo>
                    <a:pt x="120" y="4"/>
                  </a:lnTo>
                  <a:lnTo>
                    <a:pt x="132" y="8"/>
                  </a:lnTo>
                  <a:lnTo>
                    <a:pt x="144" y="12"/>
                  </a:lnTo>
                  <a:lnTo>
                    <a:pt x="154" y="18"/>
                  </a:lnTo>
                  <a:lnTo>
                    <a:pt x="164" y="24"/>
                  </a:lnTo>
                  <a:lnTo>
                    <a:pt x="174" y="32"/>
                  </a:lnTo>
                  <a:lnTo>
                    <a:pt x="182" y="40"/>
                  </a:lnTo>
                  <a:lnTo>
                    <a:pt x="188" y="50"/>
                  </a:lnTo>
                  <a:lnTo>
                    <a:pt x="194" y="62"/>
                  </a:lnTo>
                  <a:lnTo>
                    <a:pt x="194" y="62"/>
                  </a:lnTo>
                  <a:lnTo>
                    <a:pt x="198" y="72"/>
                  </a:lnTo>
                  <a:lnTo>
                    <a:pt x="202" y="84"/>
                  </a:lnTo>
                  <a:lnTo>
                    <a:pt x="202" y="96"/>
                  </a:lnTo>
                  <a:lnTo>
                    <a:pt x="202" y="108"/>
                  </a:lnTo>
                  <a:lnTo>
                    <a:pt x="202" y="120"/>
                  </a:lnTo>
                  <a:lnTo>
                    <a:pt x="198" y="132"/>
                  </a:lnTo>
                  <a:lnTo>
                    <a:pt x="194" y="144"/>
                  </a:lnTo>
                  <a:lnTo>
                    <a:pt x="188" y="156"/>
                  </a:lnTo>
                  <a:lnTo>
                    <a:pt x="174" y="178"/>
                  </a:lnTo>
                  <a:lnTo>
                    <a:pt x="156" y="200"/>
                  </a:lnTo>
                  <a:lnTo>
                    <a:pt x="132" y="218"/>
                  </a:lnTo>
                  <a:lnTo>
                    <a:pt x="120" y="226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88" y="240"/>
                  </a:lnTo>
                  <a:lnTo>
                    <a:pt x="72" y="244"/>
                  </a:lnTo>
                  <a:lnTo>
                    <a:pt x="54" y="248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62" y="234"/>
                  </a:lnTo>
                  <a:lnTo>
                    <a:pt x="84" y="216"/>
                  </a:lnTo>
                  <a:lnTo>
                    <a:pt x="102" y="196"/>
                  </a:lnTo>
                  <a:lnTo>
                    <a:pt x="114" y="174"/>
                  </a:lnTo>
                  <a:lnTo>
                    <a:pt x="124" y="150"/>
                  </a:lnTo>
                  <a:lnTo>
                    <a:pt x="126" y="138"/>
                  </a:lnTo>
                  <a:lnTo>
                    <a:pt x="128" y="128"/>
                  </a:lnTo>
                  <a:lnTo>
                    <a:pt x="128" y="116"/>
                  </a:lnTo>
                  <a:lnTo>
                    <a:pt x="126" y="104"/>
                  </a:lnTo>
                  <a:lnTo>
                    <a:pt x="124" y="92"/>
                  </a:lnTo>
                  <a:lnTo>
                    <a:pt x="120" y="82"/>
                  </a:lnTo>
                  <a:lnTo>
                    <a:pt x="120" y="8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 flipH="1">
              <a:off x="4424" y="1126"/>
              <a:ext cx="338" cy="264"/>
            </a:xfrm>
            <a:custGeom>
              <a:avLst/>
              <a:gdLst>
                <a:gd name="T0" fmla="*/ 32 w 338"/>
                <a:gd name="T1" fmla="*/ 176 h 264"/>
                <a:gd name="T2" fmla="*/ 30 w 338"/>
                <a:gd name="T3" fmla="*/ 156 h 264"/>
                <a:gd name="T4" fmla="*/ 48 w 338"/>
                <a:gd name="T5" fmla="*/ 180 h 264"/>
                <a:gd name="T6" fmla="*/ 36 w 338"/>
                <a:gd name="T7" fmla="*/ 190 h 264"/>
                <a:gd name="T8" fmla="*/ 16 w 338"/>
                <a:gd name="T9" fmla="*/ 214 h 264"/>
                <a:gd name="T10" fmla="*/ 16 w 338"/>
                <a:gd name="T11" fmla="*/ 222 h 264"/>
                <a:gd name="T12" fmla="*/ 30 w 338"/>
                <a:gd name="T13" fmla="*/ 230 h 264"/>
                <a:gd name="T14" fmla="*/ 52 w 338"/>
                <a:gd name="T15" fmla="*/ 226 h 264"/>
                <a:gd name="T16" fmla="*/ 72 w 338"/>
                <a:gd name="T17" fmla="*/ 220 h 264"/>
                <a:gd name="T18" fmla="*/ 104 w 338"/>
                <a:gd name="T19" fmla="*/ 240 h 264"/>
                <a:gd name="T20" fmla="*/ 164 w 338"/>
                <a:gd name="T21" fmla="*/ 250 h 264"/>
                <a:gd name="T22" fmla="*/ 230 w 338"/>
                <a:gd name="T23" fmla="*/ 234 h 264"/>
                <a:gd name="T24" fmla="*/ 278 w 338"/>
                <a:gd name="T25" fmla="*/ 202 h 264"/>
                <a:gd name="T26" fmla="*/ 320 w 338"/>
                <a:gd name="T27" fmla="*/ 140 h 264"/>
                <a:gd name="T28" fmla="*/ 324 w 338"/>
                <a:gd name="T29" fmla="*/ 106 h 264"/>
                <a:gd name="T30" fmla="*/ 316 w 338"/>
                <a:gd name="T31" fmla="*/ 72 h 264"/>
                <a:gd name="T32" fmla="*/ 304 w 338"/>
                <a:gd name="T33" fmla="*/ 54 h 264"/>
                <a:gd name="T34" fmla="*/ 278 w 338"/>
                <a:gd name="T35" fmla="*/ 32 h 264"/>
                <a:gd name="T36" fmla="*/ 220 w 338"/>
                <a:gd name="T37" fmla="*/ 16 h 264"/>
                <a:gd name="T38" fmla="*/ 138 w 338"/>
                <a:gd name="T39" fmla="*/ 32 h 264"/>
                <a:gd name="T40" fmla="*/ 98 w 338"/>
                <a:gd name="T41" fmla="*/ 56 h 264"/>
                <a:gd name="T42" fmla="*/ 58 w 338"/>
                <a:gd name="T43" fmla="*/ 104 h 264"/>
                <a:gd name="T44" fmla="*/ 46 w 338"/>
                <a:gd name="T45" fmla="*/ 160 h 264"/>
                <a:gd name="T46" fmla="*/ 30 w 338"/>
                <a:gd name="T47" fmla="*/ 156 h 264"/>
                <a:gd name="T48" fmla="*/ 46 w 338"/>
                <a:gd name="T49" fmla="*/ 96 h 264"/>
                <a:gd name="T50" fmla="*/ 90 w 338"/>
                <a:gd name="T51" fmla="*/ 44 h 264"/>
                <a:gd name="T52" fmla="*/ 132 w 338"/>
                <a:gd name="T53" fmla="*/ 18 h 264"/>
                <a:gd name="T54" fmla="*/ 178 w 338"/>
                <a:gd name="T55" fmla="*/ 4 h 264"/>
                <a:gd name="T56" fmla="*/ 222 w 338"/>
                <a:gd name="T57" fmla="*/ 0 h 264"/>
                <a:gd name="T58" fmla="*/ 262 w 338"/>
                <a:gd name="T59" fmla="*/ 8 h 264"/>
                <a:gd name="T60" fmla="*/ 298 w 338"/>
                <a:gd name="T61" fmla="*/ 28 h 264"/>
                <a:gd name="T62" fmla="*/ 324 w 338"/>
                <a:gd name="T63" fmla="*/ 56 h 264"/>
                <a:gd name="T64" fmla="*/ 334 w 338"/>
                <a:gd name="T65" fmla="*/ 78 h 264"/>
                <a:gd name="T66" fmla="*/ 338 w 338"/>
                <a:gd name="T67" fmla="*/ 116 h 264"/>
                <a:gd name="T68" fmla="*/ 330 w 338"/>
                <a:gd name="T69" fmla="*/ 154 h 264"/>
                <a:gd name="T70" fmla="*/ 308 w 338"/>
                <a:gd name="T71" fmla="*/ 190 h 264"/>
                <a:gd name="T72" fmla="*/ 278 w 338"/>
                <a:gd name="T73" fmla="*/ 222 h 264"/>
                <a:gd name="T74" fmla="*/ 236 w 338"/>
                <a:gd name="T75" fmla="*/ 246 h 264"/>
                <a:gd name="T76" fmla="*/ 190 w 338"/>
                <a:gd name="T77" fmla="*/ 262 h 264"/>
                <a:gd name="T78" fmla="*/ 122 w 338"/>
                <a:gd name="T79" fmla="*/ 262 h 264"/>
                <a:gd name="T80" fmla="*/ 66 w 338"/>
                <a:gd name="T81" fmla="*/ 234 h 264"/>
                <a:gd name="T82" fmla="*/ 58 w 338"/>
                <a:gd name="T83" fmla="*/ 240 h 264"/>
                <a:gd name="T84" fmla="*/ 32 w 338"/>
                <a:gd name="T85" fmla="*/ 244 h 264"/>
                <a:gd name="T86" fmla="*/ 12 w 338"/>
                <a:gd name="T87" fmla="*/ 238 h 264"/>
                <a:gd name="T88" fmla="*/ 2 w 338"/>
                <a:gd name="T89" fmla="*/ 228 h 264"/>
                <a:gd name="T90" fmla="*/ 2 w 338"/>
                <a:gd name="T91" fmla="*/ 206 h 264"/>
                <a:gd name="T92" fmla="*/ 16 w 338"/>
                <a:gd name="T93" fmla="*/ 188 h 264"/>
                <a:gd name="T94" fmla="*/ 30 w 338"/>
                <a:gd name="T95" fmla="*/ 178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8" h="264">
                  <a:moveTo>
                    <a:pt x="30" y="178"/>
                  </a:moveTo>
                  <a:lnTo>
                    <a:pt x="30" y="178"/>
                  </a:lnTo>
                  <a:lnTo>
                    <a:pt x="32" y="176"/>
                  </a:lnTo>
                  <a:lnTo>
                    <a:pt x="32" y="176"/>
                  </a:lnTo>
                  <a:lnTo>
                    <a:pt x="30" y="156"/>
                  </a:lnTo>
                  <a:lnTo>
                    <a:pt x="30" y="156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48" y="180"/>
                  </a:lnTo>
                  <a:lnTo>
                    <a:pt x="50" y="186"/>
                  </a:lnTo>
                  <a:lnTo>
                    <a:pt x="36" y="190"/>
                  </a:lnTo>
                  <a:lnTo>
                    <a:pt x="36" y="190"/>
                  </a:lnTo>
                  <a:lnTo>
                    <a:pt x="26" y="198"/>
                  </a:lnTo>
                  <a:lnTo>
                    <a:pt x="18" y="206"/>
                  </a:lnTo>
                  <a:lnTo>
                    <a:pt x="16" y="214"/>
                  </a:lnTo>
                  <a:lnTo>
                    <a:pt x="14" y="218"/>
                  </a:lnTo>
                  <a:lnTo>
                    <a:pt x="16" y="222"/>
                  </a:lnTo>
                  <a:lnTo>
                    <a:pt x="16" y="222"/>
                  </a:lnTo>
                  <a:lnTo>
                    <a:pt x="18" y="224"/>
                  </a:lnTo>
                  <a:lnTo>
                    <a:pt x="22" y="228"/>
                  </a:lnTo>
                  <a:lnTo>
                    <a:pt x="30" y="230"/>
                  </a:lnTo>
                  <a:lnTo>
                    <a:pt x="42" y="230"/>
                  </a:lnTo>
                  <a:lnTo>
                    <a:pt x="52" y="226"/>
                  </a:lnTo>
                  <a:lnTo>
                    <a:pt x="52" y="226"/>
                  </a:lnTo>
                  <a:lnTo>
                    <a:pt x="62" y="220"/>
                  </a:lnTo>
                  <a:lnTo>
                    <a:pt x="68" y="216"/>
                  </a:lnTo>
                  <a:lnTo>
                    <a:pt x="72" y="220"/>
                  </a:lnTo>
                  <a:lnTo>
                    <a:pt x="72" y="220"/>
                  </a:lnTo>
                  <a:lnTo>
                    <a:pt x="88" y="232"/>
                  </a:lnTo>
                  <a:lnTo>
                    <a:pt x="104" y="240"/>
                  </a:lnTo>
                  <a:lnTo>
                    <a:pt x="124" y="246"/>
                  </a:lnTo>
                  <a:lnTo>
                    <a:pt x="144" y="250"/>
                  </a:lnTo>
                  <a:lnTo>
                    <a:pt x="164" y="250"/>
                  </a:lnTo>
                  <a:lnTo>
                    <a:pt x="186" y="248"/>
                  </a:lnTo>
                  <a:lnTo>
                    <a:pt x="208" y="242"/>
                  </a:lnTo>
                  <a:lnTo>
                    <a:pt x="230" y="234"/>
                  </a:lnTo>
                  <a:lnTo>
                    <a:pt x="230" y="234"/>
                  </a:lnTo>
                  <a:lnTo>
                    <a:pt x="256" y="220"/>
                  </a:lnTo>
                  <a:lnTo>
                    <a:pt x="278" y="202"/>
                  </a:lnTo>
                  <a:lnTo>
                    <a:pt x="296" y="182"/>
                  </a:lnTo>
                  <a:lnTo>
                    <a:pt x="310" y="162"/>
                  </a:lnTo>
                  <a:lnTo>
                    <a:pt x="320" y="140"/>
                  </a:lnTo>
                  <a:lnTo>
                    <a:pt x="322" y="128"/>
                  </a:lnTo>
                  <a:lnTo>
                    <a:pt x="324" y="116"/>
                  </a:lnTo>
                  <a:lnTo>
                    <a:pt x="324" y="106"/>
                  </a:lnTo>
                  <a:lnTo>
                    <a:pt x="322" y="94"/>
                  </a:lnTo>
                  <a:lnTo>
                    <a:pt x="320" y="84"/>
                  </a:lnTo>
                  <a:lnTo>
                    <a:pt x="316" y="72"/>
                  </a:lnTo>
                  <a:lnTo>
                    <a:pt x="316" y="72"/>
                  </a:lnTo>
                  <a:lnTo>
                    <a:pt x="310" y="62"/>
                  </a:lnTo>
                  <a:lnTo>
                    <a:pt x="304" y="54"/>
                  </a:lnTo>
                  <a:lnTo>
                    <a:pt x="296" y="46"/>
                  </a:lnTo>
                  <a:lnTo>
                    <a:pt x="288" y="38"/>
                  </a:lnTo>
                  <a:lnTo>
                    <a:pt x="278" y="32"/>
                  </a:lnTo>
                  <a:lnTo>
                    <a:pt x="268" y="26"/>
                  </a:lnTo>
                  <a:lnTo>
                    <a:pt x="244" y="18"/>
                  </a:lnTo>
                  <a:lnTo>
                    <a:pt x="220" y="16"/>
                  </a:lnTo>
                  <a:lnTo>
                    <a:pt x="192" y="16"/>
                  </a:lnTo>
                  <a:lnTo>
                    <a:pt x="166" y="22"/>
                  </a:lnTo>
                  <a:lnTo>
                    <a:pt x="138" y="32"/>
                  </a:lnTo>
                  <a:lnTo>
                    <a:pt x="138" y="32"/>
                  </a:lnTo>
                  <a:lnTo>
                    <a:pt x="118" y="42"/>
                  </a:lnTo>
                  <a:lnTo>
                    <a:pt x="98" y="56"/>
                  </a:lnTo>
                  <a:lnTo>
                    <a:pt x="82" y="70"/>
                  </a:lnTo>
                  <a:lnTo>
                    <a:pt x="68" y="88"/>
                  </a:lnTo>
                  <a:lnTo>
                    <a:pt x="58" y="104"/>
                  </a:lnTo>
                  <a:lnTo>
                    <a:pt x="50" y="122"/>
                  </a:lnTo>
                  <a:lnTo>
                    <a:pt x="46" y="142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30" y="156"/>
                  </a:lnTo>
                  <a:lnTo>
                    <a:pt x="30" y="156"/>
                  </a:lnTo>
                  <a:lnTo>
                    <a:pt x="32" y="136"/>
                  </a:lnTo>
                  <a:lnTo>
                    <a:pt x="38" y="116"/>
                  </a:lnTo>
                  <a:lnTo>
                    <a:pt x="46" y="96"/>
                  </a:lnTo>
                  <a:lnTo>
                    <a:pt x="58" y="78"/>
                  </a:lnTo>
                  <a:lnTo>
                    <a:pt x="72" y="60"/>
                  </a:lnTo>
                  <a:lnTo>
                    <a:pt x="90" y="44"/>
                  </a:lnTo>
                  <a:lnTo>
                    <a:pt x="110" y="30"/>
                  </a:lnTo>
                  <a:lnTo>
                    <a:pt x="132" y="18"/>
                  </a:lnTo>
                  <a:lnTo>
                    <a:pt x="132" y="18"/>
                  </a:lnTo>
                  <a:lnTo>
                    <a:pt x="148" y="12"/>
                  </a:lnTo>
                  <a:lnTo>
                    <a:pt x="162" y="8"/>
                  </a:lnTo>
                  <a:lnTo>
                    <a:pt x="178" y="4"/>
                  </a:lnTo>
                  <a:lnTo>
                    <a:pt x="192" y="2"/>
                  </a:lnTo>
                  <a:lnTo>
                    <a:pt x="208" y="0"/>
                  </a:lnTo>
                  <a:lnTo>
                    <a:pt x="222" y="0"/>
                  </a:lnTo>
                  <a:lnTo>
                    <a:pt x="236" y="2"/>
                  </a:lnTo>
                  <a:lnTo>
                    <a:pt x="250" y="4"/>
                  </a:lnTo>
                  <a:lnTo>
                    <a:pt x="262" y="8"/>
                  </a:lnTo>
                  <a:lnTo>
                    <a:pt x="276" y="14"/>
                  </a:lnTo>
                  <a:lnTo>
                    <a:pt x="286" y="20"/>
                  </a:lnTo>
                  <a:lnTo>
                    <a:pt x="298" y="28"/>
                  </a:lnTo>
                  <a:lnTo>
                    <a:pt x="308" y="36"/>
                  </a:lnTo>
                  <a:lnTo>
                    <a:pt x="316" y="44"/>
                  </a:lnTo>
                  <a:lnTo>
                    <a:pt x="324" y="56"/>
                  </a:lnTo>
                  <a:lnTo>
                    <a:pt x="330" y="66"/>
                  </a:lnTo>
                  <a:lnTo>
                    <a:pt x="330" y="66"/>
                  </a:lnTo>
                  <a:lnTo>
                    <a:pt x="334" y="78"/>
                  </a:lnTo>
                  <a:lnTo>
                    <a:pt x="336" y="90"/>
                  </a:lnTo>
                  <a:lnTo>
                    <a:pt x="338" y="104"/>
                  </a:lnTo>
                  <a:lnTo>
                    <a:pt x="338" y="116"/>
                  </a:lnTo>
                  <a:lnTo>
                    <a:pt x="336" y="128"/>
                  </a:lnTo>
                  <a:lnTo>
                    <a:pt x="334" y="142"/>
                  </a:lnTo>
                  <a:lnTo>
                    <a:pt x="330" y="154"/>
                  </a:lnTo>
                  <a:lnTo>
                    <a:pt x="324" y="166"/>
                  </a:lnTo>
                  <a:lnTo>
                    <a:pt x="316" y="178"/>
                  </a:lnTo>
                  <a:lnTo>
                    <a:pt x="308" y="190"/>
                  </a:lnTo>
                  <a:lnTo>
                    <a:pt x="300" y="202"/>
                  </a:lnTo>
                  <a:lnTo>
                    <a:pt x="288" y="212"/>
                  </a:lnTo>
                  <a:lnTo>
                    <a:pt x="278" y="222"/>
                  </a:lnTo>
                  <a:lnTo>
                    <a:pt x="264" y="232"/>
                  </a:lnTo>
                  <a:lnTo>
                    <a:pt x="252" y="240"/>
                  </a:lnTo>
                  <a:lnTo>
                    <a:pt x="236" y="246"/>
                  </a:lnTo>
                  <a:lnTo>
                    <a:pt x="236" y="246"/>
                  </a:lnTo>
                  <a:lnTo>
                    <a:pt x="214" y="256"/>
                  </a:lnTo>
                  <a:lnTo>
                    <a:pt x="190" y="262"/>
                  </a:lnTo>
                  <a:lnTo>
                    <a:pt x="166" y="264"/>
                  </a:lnTo>
                  <a:lnTo>
                    <a:pt x="144" y="264"/>
                  </a:lnTo>
                  <a:lnTo>
                    <a:pt x="122" y="262"/>
                  </a:lnTo>
                  <a:lnTo>
                    <a:pt x="102" y="256"/>
                  </a:lnTo>
                  <a:lnTo>
                    <a:pt x="84" y="246"/>
                  </a:lnTo>
                  <a:lnTo>
                    <a:pt x="66" y="234"/>
                  </a:lnTo>
                  <a:lnTo>
                    <a:pt x="66" y="234"/>
                  </a:lnTo>
                  <a:lnTo>
                    <a:pt x="58" y="240"/>
                  </a:lnTo>
                  <a:lnTo>
                    <a:pt x="58" y="240"/>
                  </a:lnTo>
                  <a:lnTo>
                    <a:pt x="50" y="242"/>
                  </a:lnTo>
                  <a:lnTo>
                    <a:pt x="42" y="244"/>
                  </a:lnTo>
                  <a:lnTo>
                    <a:pt x="32" y="244"/>
                  </a:lnTo>
                  <a:lnTo>
                    <a:pt x="24" y="244"/>
                  </a:lnTo>
                  <a:lnTo>
                    <a:pt x="18" y="242"/>
                  </a:lnTo>
                  <a:lnTo>
                    <a:pt x="12" y="238"/>
                  </a:lnTo>
                  <a:lnTo>
                    <a:pt x="6" y="234"/>
                  </a:lnTo>
                  <a:lnTo>
                    <a:pt x="2" y="228"/>
                  </a:lnTo>
                  <a:lnTo>
                    <a:pt x="2" y="228"/>
                  </a:lnTo>
                  <a:lnTo>
                    <a:pt x="0" y="220"/>
                  </a:lnTo>
                  <a:lnTo>
                    <a:pt x="0" y="214"/>
                  </a:lnTo>
                  <a:lnTo>
                    <a:pt x="2" y="206"/>
                  </a:lnTo>
                  <a:lnTo>
                    <a:pt x="4" y="200"/>
                  </a:lnTo>
                  <a:lnTo>
                    <a:pt x="10" y="194"/>
                  </a:lnTo>
                  <a:lnTo>
                    <a:pt x="16" y="188"/>
                  </a:lnTo>
                  <a:lnTo>
                    <a:pt x="22" y="182"/>
                  </a:lnTo>
                  <a:lnTo>
                    <a:pt x="30" y="178"/>
                  </a:lnTo>
                  <a:lnTo>
                    <a:pt x="30" y="1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 flipH="1">
              <a:off x="4602" y="1252"/>
              <a:ext cx="24" cy="22"/>
            </a:xfrm>
            <a:custGeom>
              <a:avLst/>
              <a:gdLst>
                <a:gd name="T0" fmla="*/ 2 w 24"/>
                <a:gd name="T1" fmla="*/ 16 h 22"/>
                <a:gd name="T2" fmla="*/ 2 w 24"/>
                <a:gd name="T3" fmla="*/ 16 h 22"/>
                <a:gd name="T4" fmla="*/ 4 w 24"/>
                <a:gd name="T5" fmla="*/ 20 h 22"/>
                <a:gd name="T6" fmla="*/ 8 w 24"/>
                <a:gd name="T7" fmla="*/ 22 h 22"/>
                <a:gd name="T8" fmla="*/ 12 w 24"/>
                <a:gd name="T9" fmla="*/ 22 h 22"/>
                <a:gd name="T10" fmla="*/ 16 w 24"/>
                <a:gd name="T11" fmla="*/ 22 h 22"/>
                <a:gd name="T12" fmla="*/ 16 w 24"/>
                <a:gd name="T13" fmla="*/ 22 h 22"/>
                <a:gd name="T14" fmla="*/ 20 w 24"/>
                <a:gd name="T15" fmla="*/ 20 h 22"/>
                <a:gd name="T16" fmla="*/ 22 w 24"/>
                <a:gd name="T17" fmla="*/ 16 h 22"/>
                <a:gd name="T18" fmla="*/ 24 w 24"/>
                <a:gd name="T19" fmla="*/ 12 h 22"/>
                <a:gd name="T20" fmla="*/ 22 w 24"/>
                <a:gd name="T21" fmla="*/ 6 h 22"/>
                <a:gd name="T22" fmla="*/ 22 w 24"/>
                <a:gd name="T23" fmla="*/ 6 h 22"/>
                <a:gd name="T24" fmla="*/ 20 w 24"/>
                <a:gd name="T25" fmla="*/ 4 h 22"/>
                <a:gd name="T26" fmla="*/ 16 w 24"/>
                <a:gd name="T27" fmla="*/ 0 h 22"/>
                <a:gd name="T28" fmla="*/ 12 w 24"/>
                <a:gd name="T29" fmla="*/ 0 h 22"/>
                <a:gd name="T30" fmla="*/ 8 w 24"/>
                <a:gd name="T31" fmla="*/ 2 h 22"/>
                <a:gd name="T32" fmla="*/ 8 w 24"/>
                <a:gd name="T33" fmla="*/ 2 h 22"/>
                <a:gd name="T34" fmla="*/ 4 w 24"/>
                <a:gd name="T35" fmla="*/ 4 h 22"/>
                <a:gd name="T36" fmla="*/ 2 w 24"/>
                <a:gd name="T37" fmla="*/ 8 h 22"/>
                <a:gd name="T38" fmla="*/ 0 w 24"/>
                <a:gd name="T39" fmla="*/ 12 h 22"/>
                <a:gd name="T40" fmla="*/ 2 w 24"/>
                <a:gd name="T41" fmla="*/ 16 h 22"/>
                <a:gd name="T42" fmla="*/ 2 w 24"/>
                <a:gd name="T43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22">
                  <a:moveTo>
                    <a:pt x="2" y="16"/>
                  </a:moveTo>
                  <a:lnTo>
                    <a:pt x="2" y="16"/>
                  </a:lnTo>
                  <a:lnTo>
                    <a:pt x="4" y="20"/>
                  </a:lnTo>
                  <a:lnTo>
                    <a:pt x="8" y="22"/>
                  </a:lnTo>
                  <a:lnTo>
                    <a:pt x="12" y="22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 flipH="1">
              <a:off x="4486" y="1180"/>
              <a:ext cx="20" cy="20"/>
            </a:xfrm>
            <a:custGeom>
              <a:avLst/>
              <a:gdLst>
                <a:gd name="T0" fmla="*/ 0 w 20"/>
                <a:gd name="T1" fmla="*/ 14 h 20"/>
                <a:gd name="T2" fmla="*/ 0 w 20"/>
                <a:gd name="T3" fmla="*/ 14 h 20"/>
                <a:gd name="T4" fmla="*/ 2 w 20"/>
                <a:gd name="T5" fmla="*/ 18 h 20"/>
                <a:gd name="T6" fmla="*/ 6 w 20"/>
                <a:gd name="T7" fmla="*/ 20 h 20"/>
                <a:gd name="T8" fmla="*/ 10 w 20"/>
                <a:gd name="T9" fmla="*/ 20 h 20"/>
                <a:gd name="T10" fmla="*/ 14 w 20"/>
                <a:gd name="T11" fmla="*/ 20 h 20"/>
                <a:gd name="T12" fmla="*/ 14 w 20"/>
                <a:gd name="T13" fmla="*/ 20 h 20"/>
                <a:gd name="T14" fmla="*/ 18 w 20"/>
                <a:gd name="T15" fmla="*/ 18 h 20"/>
                <a:gd name="T16" fmla="*/ 20 w 20"/>
                <a:gd name="T17" fmla="*/ 14 h 20"/>
                <a:gd name="T18" fmla="*/ 20 w 20"/>
                <a:gd name="T19" fmla="*/ 10 h 20"/>
                <a:gd name="T20" fmla="*/ 20 w 20"/>
                <a:gd name="T21" fmla="*/ 6 h 20"/>
                <a:gd name="T22" fmla="*/ 20 w 20"/>
                <a:gd name="T23" fmla="*/ 6 h 20"/>
                <a:gd name="T24" fmla="*/ 18 w 20"/>
                <a:gd name="T25" fmla="*/ 2 h 20"/>
                <a:gd name="T26" fmla="*/ 14 w 20"/>
                <a:gd name="T27" fmla="*/ 0 h 20"/>
                <a:gd name="T28" fmla="*/ 10 w 20"/>
                <a:gd name="T29" fmla="*/ 0 h 20"/>
                <a:gd name="T30" fmla="*/ 6 w 20"/>
                <a:gd name="T31" fmla="*/ 0 h 20"/>
                <a:gd name="T32" fmla="*/ 6 w 20"/>
                <a:gd name="T33" fmla="*/ 0 h 20"/>
                <a:gd name="T34" fmla="*/ 2 w 20"/>
                <a:gd name="T35" fmla="*/ 2 h 20"/>
                <a:gd name="T36" fmla="*/ 0 w 20"/>
                <a:gd name="T37" fmla="*/ 6 h 20"/>
                <a:gd name="T38" fmla="*/ 0 w 20"/>
                <a:gd name="T39" fmla="*/ 10 h 20"/>
                <a:gd name="T40" fmla="*/ 0 w 20"/>
                <a:gd name="T41" fmla="*/ 14 h 20"/>
                <a:gd name="T42" fmla="*/ 0 w 20"/>
                <a:gd name="T4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" h="20">
                  <a:moveTo>
                    <a:pt x="0" y="14"/>
                  </a:moveTo>
                  <a:lnTo>
                    <a:pt x="0" y="14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 flipH="1">
              <a:off x="4478" y="1224"/>
              <a:ext cx="46" cy="32"/>
            </a:xfrm>
            <a:custGeom>
              <a:avLst/>
              <a:gdLst>
                <a:gd name="T0" fmla="*/ 0 w 46"/>
                <a:gd name="T1" fmla="*/ 26 h 32"/>
                <a:gd name="T2" fmla="*/ 0 w 46"/>
                <a:gd name="T3" fmla="*/ 26 h 32"/>
                <a:gd name="T4" fmla="*/ 4 w 46"/>
                <a:gd name="T5" fmla="*/ 30 h 32"/>
                <a:gd name="T6" fmla="*/ 6 w 46"/>
                <a:gd name="T7" fmla="*/ 32 h 32"/>
                <a:gd name="T8" fmla="*/ 10 w 46"/>
                <a:gd name="T9" fmla="*/ 32 h 32"/>
                <a:gd name="T10" fmla="*/ 16 w 46"/>
                <a:gd name="T11" fmla="*/ 32 h 32"/>
                <a:gd name="T12" fmla="*/ 40 w 46"/>
                <a:gd name="T13" fmla="*/ 20 h 32"/>
                <a:gd name="T14" fmla="*/ 40 w 46"/>
                <a:gd name="T15" fmla="*/ 20 h 32"/>
                <a:gd name="T16" fmla="*/ 42 w 46"/>
                <a:gd name="T17" fmla="*/ 18 h 32"/>
                <a:gd name="T18" fmla="*/ 46 w 46"/>
                <a:gd name="T19" fmla="*/ 14 h 32"/>
                <a:gd name="T20" fmla="*/ 46 w 46"/>
                <a:gd name="T21" fmla="*/ 10 h 32"/>
                <a:gd name="T22" fmla="*/ 44 w 46"/>
                <a:gd name="T23" fmla="*/ 6 h 32"/>
                <a:gd name="T24" fmla="*/ 44 w 46"/>
                <a:gd name="T25" fmla="*/ 6 h 32"/>
                <a:gd name="T26" fmla="*/ 44 w 46"/>
                <a:gd name="T27" fmla="*/ 6 h 32"/>
                <a:gd name="T28" fmla="*/ 42 w 46"/>
                <a:gd name="T29" fmla="*/ 2 h 32"/>
                <a:gd name="T30" fmla="*/ 38 w 46"/>
                <a:gd name="T31" fmla="*/ 0 h 32"/>
                <a:gd name="T32" fmla="*/ 34 w 46"/>
                <a:gd name="T33" fmla="*/ 0 h 32"/>
                <a:gd name="T34" fmla="*/ 30 w 46"/>
                <a:gd name="T35" fmla="*/ 0 h 32"/>
                <a:gd name="T36" fmla="*/ 6 w 46"/>
                <a:gd name="T37" fmla="*/ 12 h 32"/>
                <a:gd name="T38" fmla="*/ 6 w 46"/>
                <a:gd name="T39" fmla="*/ 12 h 32"/>
                <a:gd name="T40" fmla="*/ 2 w 46"/>
                <a:gd name="T41" fmla="*/ 14 h 32"/>
                <a:gd name="T42" fmla="*/ 0 w 46"/>
                <a:gd name="T43" fmla="*/ 18 h 32"/>
                <a:gd name="T44" fmla="*/ 0 w 46"/>
                <a:gd name="T45" fmla="*/ 22 h 32"/>
                <a:gd name="T46" fmla="*/ 0 w 46"/>
                <a:gd name="T47" fmla="*/ 26 h 32"/>
                <a:gd name="T48" fmla="*/ 0 w 46"/>
                <a:gd name="T4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6" h="32">
                  <a:moveTo>
                    <a:pt x="0" y="26"/>
                  </a:moveTo>
                  <a:lnTo>
                    <a:pt x="0" y="26"/>
                  </a:lnTo>
                  <a:lnTo>
                    <a:pt x="4" y="30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2" y="18"/>
                  </a:lnTo>
                  <a:lnTo>
                    <a:pt x="46" y="14"/>
                  </a:lnTo>
                  <a:lnTo>
                    <a:pt x="46" y="10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 flipH="1">
              <a:off x="4424" y="1052"/>
              <a:ext cx="382" cy="286"/>
            </a:xfrm>
            <a:custGeom>
              <a:avLst/>
              <a:gdLst>
                <a:gd name="T0" fmla="*/ 378 w 382"/>
                <a:gd name="T1" fmla="*/ 166 h 286"/>
                <a:gd name="T2" fmla="*/ 382 w 382"/>
                <a:gd name="T3" fmla="*/ 132 h 286"/>
                <a:gd name="T4" fmla="*/ 380 w 382"/>
                <a:gd name="T5" fmla="*/ 86 h 286"/>
                <a:gd name="T6" fmla="*/ 372 w 382"/>
                <a:gd name="T7" fmla="*/ 62 h 286"/>
                <a:gd name="T8" fmla="*/ 360 w 382"/>
                <a:gd name="T9" fmla="*/ 40 h 286"/>
                <a:gd name="T10" fmla="*/ 340 w 382"/>
                <a:gd name="T11" fmla="*/ 20 h 286"/>
                <a:gd name="T12" fmla="*/ 332 w 382"/>
                <a:gd name="T13" fmla="*/ 14 h 286"/>
                <a:gd name="T14" fmla="*/ 298 w 382"/>
                <a:gd name="T15" fmla="*/ 4 h 286"/>
                <a:gd name="T16" fmla="*/ 258 w 382"/>
                <a:gd name="T17" fmla="*/ 0 h 286"/>
                <a:gd name="T18" fmla="*/ 228 w 382"/>
                <a:gd name="T19" fmla="*/ 4 h 286"/>
                <a:gd name="T20" fmla="*/ 200 w 382"/>
                <a:gd name="T21" fmla="*/ 14 h 286"/>
                <a:gd name="T22" fmla="*/ 174 w 382"/>
                <a:gd name="T23" fmla="*/ 30 h 286"/>
                <a:gd name="T24" fmla="*/ 152 w 382"/>
                <a:gd name="T25" fmla="*/ 54 h 286"/>
                <a:gd name="T26" fmla="*/ 142 w 382"/>
                <a:gd name="T27" fmla="*/ 68 h 286"/>
                <a:gd name="T28" fmla="*/ 104 w 382"/>
                <a:gd name="T29" fmla="*/ 74 h 286"/>
                <a:gd name="T30" fmla="*/ 70 w 382"/>
                <a:gd name="T31" fmla="*/ 88 h 286"/>
                <a:gd name="T32" fmla="*/ 46 w 382"/>
                <a:gd name="T33" fmla="*/ 104 h 286"/>
                <a:gd name="T34" fmla="*/ 24 w 382"/>
                <a:gd name="T35" fmla="*/ 126 h 286"/>
                <a:gd name="T36" fmla="*/ 8 w 382"/>
                <a:gd name="T37" fmla="*/ 156 h 286"/>
                <a:gd name="T38" fmla="*/ 2 w 382"/>
                <a:gd name="T39" fmla="*/ 174 h 286"/>
                <a:gd name="T40" fmla="*/ 0 w 382"/>
                <a:gd name="T41" fmla="*/ 202 h 286"/>
                <a:gd name="T42" fmla="*/ 2 w 382"/>
                <a:gd name="T43" fmla="*/ 226 h 286"/>
                <a:gd name="T44" fmla="*/ 8 w 382"/>
                <a:gd name="T45" fmla="*/ 246 h 286"/>
                <a:gd name="T46" fmla="*/ 28 w 382"/>
                <a:gd name="T47" fmla="*/ 272 h 286"/>
                <a:gd name="T48" fmla="*/ 48 w 382"/>
                <a:gd name="T49" fmla="*/ 286 h 286"/>
                <a:gd name="T50" fmla="*/ 50 w 382"/>
                <a:gd name="T51" fmla="*/ 280 h 286"/>
                <a:gd name="T52" fmla="*/ 62 w 382"/>
                <a:gd name="T53" fmla="*/ 264 h 286"/>
                <a:gd name="T54" fmla="*/ 76 w 382"/>
                <a:gd name="T55" fmla="*/ 256 h 286"/>
                <a:gd name="T56" fmla="*/ 112 w 382"/>
                <a:gd name="T57" fmla="*/ 264 h 286"/>
                <a:gd name="T58" fmla="*/ 112 w 382"/>
                <a:gd name="T59" fmla="*/ 258 h 286"/>
                <a:gd name="T60" fmla="*/ 118 w 382"/>
                <a:gd name="T61" fmla="*/ 220 h 286"/>
                <a:gd name="T62" fmla="*/ 128 w 382"/>
                <a:gd name="T63" fmla="*/ 194 h 286"/>
                <a:gd name="T64" fmla="*/ 144 w 382"/>
                <a:gd name="T65" fmla="*/ 168 h 286"/>
                <a:gd name="T66" fmla="*/ 166 w 382"/>
                <a:gd name="T67" fmla="*/ 148 h 286"/>
                <a:gd name="T68" fmla="*/ 198 w 382"/>
                <a:gd name="T69" fmla="*/ 134 h 286"/>
                <a:gd name="T70" fmla="*/ 240 w 382"/>
                <a:gd name="T71" fmla="*/ 130 h 286"/>
                <a:gd name="T72" fmla="*/ 250 w 382"/>
                <a:gd name="T73" fmla="*/ 120 h 286"/>
                <a:gd name="T74" fmla="*/ 274 w 382"/>
                <a:gd name="T75" fmla="*/ 102 h 286"/>
                <a:gd name="T76" fmla="*/ 296 w 382"/>
                <a:gd name="T77" fmla="*/ 96 h 286"/>
                <a:gd name="T78" fmla="*/ 312 w 382"/>
                <a:gd name="T79" fmla="*/ 98 h 286"/>
                <a:gd name="T80" fmla="*/ 330 w 382"/>
                <a:gd name="T81" fmla="*/ 108 h 286"/>
                <a:gd name="T82" fmla="*/ 378 w 382"/>
                <a:gd name="T83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2" h="286">
                  <a:moveTo>
                    <a:pt x="378" y="166"/>
                  </a:moveTo>
                  <a:lnTo>
                    <a:pt x="378" y="166"/>
                  </a:lnTo>
                  <a:lnTo>
                    <a:pt x="380" y="150"/>
                  </a:lnTo>
                  <a:lnTo>
                    <a:pt x="382" y="132"/>
                  </a:lnTo>
                  <a:lnTo>
                    <a:pt x="382" y="110"/>
                  </a:lnTo>
                  <a:lnTo>
                    <a:pt x="380" y="86"/>
                  </a:lnTo>
                  <a:lnTo>
                    <a:pt x="376" y="74"/>
                  </a:lnTo>
                  <a:lnTo>
                    <a:pt x="372" y="62"/>
                  </a:lnTo>
                  <a:lnTo>
                    <a:pt x="366" y="52"/>
                  </a:lnTo>
                  <a:lnTo>
                    <a:pt x="360" y="40"/>
                  </a:lnTo>
                  <a:lnTo>
                    <a:pt x="352" y="30"/>
                  </a:lnTo>
                  <a:lnTo>
                    <a:pt x="340" y="20"/>
                  </a:lnTo>
                  <a:lnTo>
                    <a:pt x="340" y="20"/>
                  </a:lnTo>
                  <a:lnTo>
                    <a:pt x="332" y="14"/>
                  </a:lnTo>
                  <a:lnTo>
                    <a:pt x="322" y="10"/>
                  </a:lnTo>
                  <a:lnTo>
                    <a:pt x="298" y="4"/>
                  </a:lnTo>
                  <a:lnTo>
                    <a:pt x="272" y="0"/>
                  </a:lnTo>
                  <a:lnTo>
                    <a:pt x="258" y="0"/>
                  </a:lnTo>
                  <a:lnTo>
                    <a:pt x="242" y="2"/>
                  </a:lnTo>
                  <a:lnTo>
                    <a:pt x="228" y="4"/>
                  </a:lnTo>
                  <a:lnTo>
                    <a:pt x="214" y="8"/>
                  </a:lnTo>
                  <a:lnTo>
                    <a:pt x="200" y="14"/>
                  </a:lnTo>
                  <a:lnTo>
                    <a:pt x="186" y="20"/>
                  </a:lnTo>
                  <a:lnTo>
                    <a:pt x="174" y="30"/>
                  </a:lnTo>
                  <a:lnTo>
                    <a:pt x="162" y="40"/>
                  </a:lnTo>
                  <a:lnTo>
                    <a:pt x="152" y="54"/>
                  </a:lnTo>
                  <a:lnTo>
                    <a:pt x="142" y="68"/>
                  </a:lnTo>
                  <a:lnTo>
                    <a:pt x="142" y="68"/>
                  </a:lnTo>
                  <a:lnTo>
                    <a:pt x="124" y="70"/>
                  </a:lnTo>
                  <a:lnTo>
                    <a:pt x="104" y="74"/>
                  </a:lnTo>
                  <a:lnTo>
                    <a:pt x="82" y="84"/>
                  </a:lnTo>
                  <a:lnTo>
                    <a:pt x="70" y="88"/>
                  </a:lnTo>
                  <a:lnTo>
                    <a:pt x="56" y="96"/>
                  </a:lnTo>
                  <a:lnTo>
                    <a:pt x="46" y="104"/>
                  </a:lnTo>
                  <a:lnTo>
                    <a:pt x="34" y="114"/>
                  </a:lnTo>
                  <a:lnTo>
                    <a:pt x="24" y="126"/>
                  </a:lnTo>
                  <a:lnTo>
                    <a:pt x="16" y="140"/>
                  </a:lnTo>
                  <a:lnTo>
                    <a:pt x="8" y="156"/>
                  </a:lnTo>
                  <a:lnTo>
                    <a:pt x="2" y="174"/>
                  </a:lnTo>
                  <a:lnTo>
                    <a:pt x="2" y="174"/>
                  </a:lnTo>
                  <a:lnTo>
                    <a:pt x="0" y="188"/>
                  </a:lnTo>
                  <a:lnTo>
                    <a:pt x="0" y="202"/>
                  </a:lnTo>
                  <a:lnTo>
                    <a:pt x="0" y="214"/>
                  </a:lnTo>
                  <a:lnTo>
                    <a:pt x="2" y="226"/>
                  </a:lnTo>
                  <a:lnTo>
                    <a:pt x="6" y="236"/>
                  </a:lnTo>
                  <a:lnTo>
                    <a:pt x="8" y="246"/>
                  </a:lnTo>
                  <a:lnTo>
                    <a:pt x="18" y="260"/>
                  </a:lnTo>
                  <a:lnTo>
                    <a:pt x="28" y="272"/>
                  </a:lnTo>
                  <a:lnTo>
                    <a:pt x="38" y="280"/>
                  </a:lnTo>
                  <a:lnTo>
                    <a:pt x="48" y="286"/>
                  </a:lnTo>
                  <a:lnTo>
                    <a:pt x="48" y="286"/>
                  </a:lnTo>
                  <a:lnTo>
                    <a:pt x="50" y="280"/>
                  </a:lnTo>
                  <a:lnTo>
                    <a:pt x="56" y="270"/>
                  </a:lnTo>
                  <a:lnTo>
                    <a:pt x="62" y="264"/>
                  </a:lnTo>
                  <a:lnTo>
                    <a:pt x="68" y="260"/>
                  </a:lnTo>
                  <a:lnTo>
                    <a:pt x="76" y="256"/>
                  </a:lnTo>
                  <a:lnTo>
                    <a:pt x="84" y="256"/>
                  </a:lnTo>
                  <a:lnTo>
                    <a:pt x="112" y="264"/>
                  </a:lnTo>
                  <a:lnTo>
                    <a:pt x="112" y="264"/>
                  </a:lnTo>
                  <a:lnTo>
                    <a:pt x="112" y="258"/>
                  </a:lnTo>
                  <a:lnTo>
                    <a:pt x="114" y="242"/>
                  </a:lnTo>
                  <a:lnTo>
                    <a:pt x="118" y="220"/>
                  </a:lnTo>
                  <a:lnTo>
                    <a:pt x="122" y="206"/>
                  </a:lnTo>
                  <a:lnTo>
                    <a:pt x="128" y="194"/>
                  </a:lnTo>
                  <a:lnTo>
                    <a:pt x="134" y="182"/>
                  </a:lnTo>
                  <a:lnTo>
                    <a:pt x="144" y="168"/>
                  </a:lnTo>
                  <a:lnTo>
                    <a:pt x="154" y="158"/>
                  </a:lnTo>
                  <a:lnTo>
                    <a:pt x="166" y="148"/>
                  </a:lnTo>
                  <a:lnTo>
                    <a:pt x="182" y="140"/>
                  </a:lnTo>
                  <a:lnTo>
                    <a:pt x="198" y="134"/>
                  </a:lnTo>
                  <a:lnTo>
                    <a:pt x="218" y="130"/>
                  </a:lnTo>
                  <a:lnTo>
                    <a:pt x="240" y="130"/>
                  </a:lnTo>
                  <a:lnTo>
                    <a:pt x="240" y="130"/>
                  </a:lnTo>
                  <a:lnTo>
                    <a:pt x="250" y="120"/>
                  </a:lnTo>
                  <a:lnTo>
                    <a:pt x="260" y="112"/>
                  </a:lnTo>
                  <a:lnTo>
                    <a:pt x="274" y="102"/>
                  </a:lnTo>
                  <a:lnTo>
                    <a:pt x="288" y="98"/>
                  </a:lnTo>
                  <a:lnTo>
                    <a:pt x="296" y="96"/>
                  </a:lnTo>
                  <a:lnTo>
                    <a:pt x="304" y="96"/>
                  </a:lnTo>
                  <a:lnTo>
                    <a:pt x="312" y="98"/>
                  </a:lnTo>
                  <a:lnTo>
                    <a:pt x="320" y="102"/>
                  </a:lnTo>
                  <a:lnTo>
                    <a:pt x="330" y="108"/>
                  </a:lnTo>
                  <a:lnTo>
                    <a:pt x="338" y="118"/>
                  </a:lnTo>
                  <a:lnTo>
                    <a:pt x="378" y="1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 flipH="1">
              <a:off x="4390" y="1408"/>
              <a:ext cx="232" cy="460"/>
            </a:xfrm>
            <a:custGeom>
              <a:avLst/>
              <a:gdLst>
                <a:gd name="T0" fmla="*/ 104 w 232"/>
                <a:gd name="T1" fmla="*/ 2 h 460"/>
                <a:gd name="T2" fmla="*/ 104 w 232"/>
                <a:gd name="T3" fmla="*/ 2 h 460"/>
                <a:gd name="T4" fmla="*/ 94 w 232"/>
                <a:gd name="T5" fmla="*/ 0 h 460"/>
                <a:gd name="T6" fmla="*/ 80 w 232"/>
                <a:gd name="T7" fmla="*/ 2 h 460"/>
                <a:gd name="T8" fmla="*/ 66 w 232"/>
                <a:gd name="T9" fmla="*/ 4 h 460"/>
                <a:gd name="T10" fmla="*/ 48 w 232"/>
                <a:gd name="T11" fmla="*/ 10 h 460"/>
                <a:gd name="T12" fmla="*/ 30 w 232"/>
                <a:gd name="T13" fmla="*/ 18 h 460"/>
                <a:gd name="T14" fmla="*/ 22 w 232"/>
                <a:gd name="T15" fmla="*/ 24 h 460"/>
                <a:gd name="T16" fmla="*/ 14 w 232"/>
                <a:gd name="T17" fmla="*/ 32 h 460"/>
                <a:gd name="T18" fmla="*/ 6 w 232"/>
                <a:gd name="T19" fmla="*/ 42 h 460"/>
                <a:gd name="T20" fmla="*/ 0 w 232"/>
                <a:gd name="T21" fmla="*/ 52 h 460"/>
                <a:gd name="T22" fmla="*/ 0 w 232"/>
                <a:gd name="T23" fmla="*/ 52 h 460"/>
                <a:gd name="T24" fmla="*/ 4 w 232"/>
                <a:gd name="T25" fmla="*/ 72 h 460"/>
                <a:gd name="T26" fmla="*/ 20 w 232"/>
                <a:gd name="T27" fmla="*/ 130 h 460"/>
                <a:gd name="T28" fmla="*/ 46 w 232"/>
                <a:gd name="T29" fmla="*/ 212 h 460"/>
                <a:gd name="T30" fmla="*/ 62 w 232"/>
                <a:gd name="T31" fmla="*/ 260 h 460"/>
                <a:gd name="T32" fmla="*/ 82 w 232"/>
                <a:gd name="T33" fmla="*/ 312 h 460"/>
                <a:gd name="T34" fmla="*/ 82 w 232"/>
                <a:gd name="T35" fmla="*/ 312 h 460"/>
                <a:gd name="T36" fmla="*/ 80 w 232"/>
                <a:gd name="T37" fmla="*/ 310 h 460"/>
                <a:gd name="T38" fmla="*/ 80 w 232"/>
                <a:gd name="T39" fmla="*/ 310 h 460"/>
                <a:gd name="T40" fmla="*/ 86 w 232"/>
                <a:gd name="T41" fmla="*/ 330 h 460"/>
                <a:gd name="T42" fmla="*/ 98 w 232"/>
                <a:gd name="T43" fmla="*/ 374 h 460"/>
                <a:gd name="T44" fmla="*/ 102 w 232"/>
                <a:gd name="T45" fmla="*/ 400 h 460"/>
                <a:gd name="T46" fmla="*/ 106 w 232"/>
                <a:gd name="T47" fmla="*/ 426 h 460"/>
                <a:gd name="T48" fmla="*/ 106 w 232"/>
                <a:gd name="T49" fmla="*/ 446 h 460"/>
                <a:gd name="T50" fmla="*/ 104 w 232"/>
                <a:gd name="T51" fmla="*/ 454 h 460"/>
                <a:gd name="T52" fmla="*/ 102 w 232"/>
                <a:gd name="T53" fmla="*/ 460 h 460"/>
                <a:gd name="T54" fmla="*/ 102 w 232"/>
                <a:gd name="T55" fmla="*/ 460 h 460"/>
                <a:gd name="T56" fmla="*/ 122 w 232"/>
                <a:gd name="T57" fmla="*/ 460 h 460"/>
                <a:gd name="T58" fmla="*/ 140 w 232"/>
                <a:gd name="T59" fmla="*/ 458 h 460"/>
                <a:gd name="T60" fmla="*/ 156 w 232"/>
                <a:gd name="T61" fmla="*/ 454 h 460"/>
                <a:gd name="T62" fmla="*/ 156 w 232"/>
                <a:gd name="T63" fmla="*/ 454 h 460"/>
                <a:gd name="T64" fmla="*/ 160 w 232"/>
                <a:gd name="T65" fmla="*/ 452 h 460"/>
                <a:gd name="T66" fmla="*/ 168 w 232"/>
                <a:gd name="T67" fmla="*/ 450 h 460"/>
                <a:gd name="T68" fmla="*/ 176 w 232"/>
                <a:gd name="T69" fmla="*/ 444 h 460"/>
                <a:gd name="T70" fmla="*/ 184 w 232"/>
                <a:gd name="T71" fmla="*/ 436 h 460"/>
                <a:gd name="T72" fmla="*/ 184 w 232"/>
                <a:gd name="T73" fmla="*/ 436 h 460"/>
                <a:gd name="T74" fmla="*/ 232 w 232"/>
                <a:gd name="T75" fmla="*/ 384 h 460"/>
                <a:gd name="T76" fmla="*/ 232 w 232"/>
                <a:gd name="T77" fmla="*/ 384 h 460"/>
                <a:gd name="T78" fmla="*/ 198 w 232"/>
                <a:gd name="T79" fmla="*/ 306 h 460"/>
                <a:gd name="T80" fmla="*/ 172 w 232"/>
                <a:gd name="T81" fmla="*/ 242 h 460"/>
                <a:gd name="T82" fmla="*/ 156 w 232"/>
                <a:gd name="T83" fmla="*/ 192 h 460"/>
                <a:gd name="T84" fmla="*/ 142 w 232"/>
                <a:gd name="T85" fmla="*/ 150 h 460"/>
                <a:gd name="T86" fmla="*/ 126 w 232"/>
                <a:gd name="T87" fmla="*/ 78 h 460"/>
                <a:gd name="T88" fmla="*/ 116 w 232"/>
                <a:gd name="T89" fmla="*/ 42 h 460"/>
                <a:gd name="T90" fmla="*/ 104 w 232"/>
                <a:gd name="T91" fmla="*/ 2 h 460"/>
                <a:gd name="T92" fmla="*/ 104 w 232"/>
                <a:gd name="T93" fmla="*/ 2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460">
                  <a:moveTo>
                    <a:pt x="104" y="2"/>
                  </a:moveTo>
                  <a:lnTo>
                    <a:pt x="104" y="2"/>
                  </a:lnTo>
                  <a:lnTo>
                    <a:pt x="94" y="0"/>
                  </a:lnTo>
                  <a:lnTo>
                    <a:pt x="80" y="2"/>
                  </a:lnTo>
                  <a:lnTo>
                    <a:pt x="66" y="4"/>
                  </a:lnTo>
                  <a:lnTo>
                    <a:pt x="48" y="10"/>
                  </a:lnTo>
                  <a:lnTo>
                    <a:pt x="30" y="18"/>
                  </a:lnTo>
                  <a:lnTo>
                    <a:pt x="22" y="24"/>
                  </a:lnTo>
                  <a:lnTo>
                    <a:pt x="14" y="32"/>
                  </a:lnTo>
                  <a:lnTo>
                    <a:pt x="6" y="4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20" y="130"/>
                  </a:lnTo>
                  <a:lnTo>
                    <a:pt x="46" y="212"/>
                  </a:lnTo>
                  <a:lnTo>
                    <a:pt x="62" y="260"/>
                  </a:lnTo>
                  <a:lnTo>
                    <a:pt x="82" y="312"/>
                  </a:lnTo>
                  <a:lnTo>
                    <a:pt x="82" y="312"/>
                  </a:lnTo>
                  <a:lnTo>
                    <a:pt x="80" y="310"/>
                  </a:lnTo>
                  <a:lnTo>
                    <a:pt x="80" y="310"/>
                  </a:lnTo>
                  <a:lnTo>
                    <a:pt x="86" y="330"/>
                  </a:lnTo>
                  <a:lnTo>
                    <a:pt x="98" y="374"/>
                  </a:lnTo>
                  <a:lnTo>
                    <a:pt x="102" y="400"/>
                  </a:lnTo>
                  <a:lnTo>
                    <a:pt x="106" y="426"/>
                  </a:lnTo>
                  <a:lnTo>
                    <a:pt x="106" y="446"/>
                  </a:lnTo>
                  <a:lnTo>
                    <a:pt x="104" y="454"/>
                  </a:lnTo>
                  <a:lnTo>
                    <a:pt x="102" y="460"/>
                  </a:lnTo>
                  <a:lnTo>
                    <a:pt x="102" y="460"/>
                  </a:lnTo>
                  <a:lnTo>
                    <a:pt x="122" y="460"/>
                  </a:lnTo>
                  <a:lnTo>
                    <a:pt x="140" y="458"/>
                  </a:lnTo>
                  <a:lnTo>
                    <a:pt x="156" y="454"/>
                  </a:lnTo>
                  <a:lnTo>
                    <a:pt x="156" y="454"/>
                  </a:lnTo>
                  <a:lnTo>
                    <a:pt x="160" y="452"/>
                  </a:lnTo>
                  <a:lnTo>
                    <a:pt x="168" y="450"/>
                  </a:lnTo>
                  <a:lnTo>
                    <a:pt x="176" y="444"/>
                  </a:lnTo>
                  <a:lnTo>
                    <a:pt x="184" y="436"/>
                  </a:lnTo>
                  <a:lnTo>
                    <a:pt x="184" y="436"/>
                  </a:lnTo>
                  <a:lnTo>
                    <a:pt x="232" y="384"/>
                  </a:lnTo>
                  <a:lnTo>
                    <a:pt x="232" y="384"/>
                  </a:lnTo>
                  <a:lnTo>
                    <a:pt x="198" y="306"/>
                  </a:lnTo>
                  <a:lnTo>
                    <a:pt x="172" y="242"/>
                  </a:lnTo>
                  <a:lnTo>
                    <a:pt x="156" y="192"/>
                  </a:lnTo>
                  <a:lnTo>
                    <a:pt x="142" y="150"/>
                  </a:lnTo>
                  <a:lnTo>
                    <a:pt x="126" y="78"/>
                  </a:lnTo>
                  <a:lnTo>
                    <a:pt x="116" y="42"/>
                  </a:lnTo>
                  <a:lnTo>
                    <a:pt x="104" y="2"/>
                  </a:lnTo>
                  <a:lnTo>
                    <a:pt x="10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 flipH="1">
              <a:off x="4546" y="1444"/>
              <a:ext cx="30" cy="58"/>
            </a:xfrm>
            <a:custGeom>
              <a:avLst/>
              <a:gdLst>
                <a:gd name="T0" fmla="*/ 0 w 30"/>
                <a:gd name="T1" fmla="*/ 0 h 58"/>
                <a:gd name="T2" fmla="*/ 16 w 30"/>
                <a:gd name="T3" fmla="*/ 8 h 58"/>
                <a:gd name="T4" fmla="*/ 30 w 30"/>
                <a:gd name="T5" fmla="*/ 58 h 58"/>
                <a:gd name="T6" fmla="*/ 0 w 30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8">
                  <a:moveTo>
                    <a:pt x="0" y="0"/>
                  </a:moveTo>
                  <a:lnTo>
                    <a:pt x="16" y="8"/>
                  </a:lnTo>
                  <a:lnTo>
                    <a:pt x="30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 flipH="1">
              <a:off x="4518" y="1426"/>
              <a:ext cx="30" cy="64"/>
            </a:xfrm>
            <a:custGeom>
              <a:avLst/>
              <a:gdLst>
                <a:gd name="T0" fmla="*/ 2 w 30"/>
                <a:gd name="T1" fmla="*/ 0 h 64"/>
                <a:gd name="T2" fmla="*/ 0 w 30"/>
                <a:gd name="T3" fmla="*/ 22 h 64"/>
                <a:gd name="T4" fmla="*/ 30 w 30"/>
                <a:gd name="T5" fmla="*/ 64 h 64"/>
                <a:gd name="T6" fmla="*/ 2 w 3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64">
                  <a:moveTo>
                    <a:pt x="2" y="0"/>
                  </a:moveTo>
                  <a:lnTo>
                    <a:pt x="0" y="22"/>
                  </a:lnTo>
                  <a:lnTo>
                    <a:pt x="30" y="6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 flipH="1">
              <a:off x="4506" y="1306"/>
              <a:ext cx="34" cy="10"/>
            </a:xfrm>
            <a:custGeom>
              <a:avLst/>
              <a:gdLst>
                <a:gd name="T0" fmla="*/ 2 w 34"/>
                <a:gd name="T1" fmla="*/ 2 h 10"/>
                <a:gd name="T2" fmla="*/ 2 w 34"/>
                <a:gd name="T3" fmla="*/ 2 h 10"/>
                <a:gd name="T4" fmla="*/ 0 w 34"/>
                <a:gd name="T5" fmla="*/ 4 h 10"/>
                <a:gd name="T6" fmla="*/ 0 w 34"/>
                <a:gd name="T7" fmla="*/ 8 h 10"/>
                <a:gd name="T8" fmla="*/ 0 w 34"/>
                <a:gd name="T9" fmla="*/ 8 h 10"/>
                <a:gd name="T10" fmla="*/ 2 w 34"/>
                <a:gd name="T11" fmla="*/ 10 h 10"/>
                <a:gd name="T12" fmla="*/ 6 w 34"/>
                <a:gd name="T13" fmla="*/ 10 h 10"/>
                <a:gd name="T14" fmla="*/ 6 w 34"/>
                <a:gd name="T15" fmla="*/ 10 h 10"/>
                <a:gd name="T16" fmla="*/ 14 w 34"/>
                <a:gd name="T17" fmla="*/ 8 h 10"/>
                <a:gd name="T18" fmla="*/ 22 w 34"/>
                <a:gd name="T19" fmla="*/ 8 h 10"/>
                <a:gd name="T20" fmla="*/ 30 w 34"/>
                <a:gd name="T21" fmla="*/ 10 h 10"/>
                <a:gd name="T22" fmla="*/ 30 w 34"/>
                <a:gd name="T23" fmla="*/ 10 h 10"/>
                <a:gd name="T24" fmla="*/ 32 w 34"/>
                <a:gd name="T25" fmla="*/ 10 h 10"/>
                <a:gd name="T26" fmla="*/ 34 w 34"/>
                <a:gd name="T27" fmla="*/ 8 h 10"/>
                <a:gd name="T28" fmla="*/ 34 w 34"/>
                <a:gd name="T29" fmla="*/ 8 h 10"/>
                <a:gd name="T30" fmla="*/ 34 w 34"/>
                <a:gd name="T31" fmla="*/ 4 h 10"/>
                <a:gd name="T32" fmla="*/ 32 w 34"/>
                <a:gd name="T33" fmla="*/ 2 h 10"/>
                <a:gd name="T34" fmla="*/ 32 w 34"/>
                <a:gd name="T35" fmla="*/ 2 h 10"/>
                <a:gd name="T36" fmla="*/ 22 w 34"/>
                <a:gd name="T37" fmla="*/ 0 h 10"/>
                <a:gd name="T38" fmla="*/ 12 w 34"/>
                <a:gd name="T39" fmla="*/ 0 h 10"/>
                <a:gd name="T40" fmla="*/ 2 w 34"/>
                <a:gd name="T41" fmla="*/ 2 h 10"/>
                <a:gd name="T42" fmla="*/ 2 w 34"/>
                <a:gd name="T4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" h="10">
                  <a:moveTo>
                    <a:pt x="2" y="2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4" y="8"/>
                  </a:lnTo>
                  <a:lnTo>
                    <a:pt x="22" y="8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2" y="10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4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0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 flipH="1">
              <a:off x="4376" y="1754"/>
              <a:ext cx="138" cy="170"/>
            </a:xfrm>
            <a:custGeom>
              <a:avLst/>
              <a:gdLst>
                <a:gd name="T0" fmla="*/ 8 w 138"/>
                <a:gd name="T1" fmla="*/ 68 h 170"/>
                <a:gd name="T2" fmla="*/ 0 w 138"/>
                <a:gd name="T3" fmla="*/ 170 h 170"/>
                <a:gd name="T4" fmla="*/ 138 w 138"/>
                <a:gd name="T5" fmla="*/ 170 h 170"/>
                <a:gd name="T6" fmla="*/ 138 w 138"/>
                <a:gd name="T7" fmla="*/ 170 h 170"/>
                <a:gd name="T8" fmla="*/ 128 w 138"/>
                <a:gd name="T9" fmla="*/ 116 h 170"/>
                <a:gd name="T10" fmla="*/ 118 w 138"/>
                <a:gd name="T11" fmla="*/ 66 h 170"/>
                <a:gd name="T12" fmla="*/ 104 w 138"/>
                <a:gd name="T13" fmla="*/ 18 h 170"/>
                <a:gd name="T14" fmla="*/ 104 w 138"/>
                <a:gd name="T15" fmla="*/ 18 h 170"/>
                <a:gd name="T16" fmla="*/ 100 w 138"/>
                <a:gd name="T17" fmla="*/ 8 h 170"/>
                <a:gd name="T18" fmla="*/ 94 w 138"/>
                <a:gd name="T19" fmla="*/ 2 h 170"/>
                <a:gd name="T20" fmla="*/ 88 w 138"/>
                <a:gd name="T21" fmla="*/ 0 h 170"/>
                <a:gd name="T22" fmla="*/ 80 w 138"/>
                <a:gd name="T23" fmla="*/ 0 h 170"/>
                <a:gd name="T24" fmla="*/ 72 w 138"/>
                <a:gd name="T25" fmla="*/ 4 h 170"/>
                <a:gd name="T26" fmla="*/ 64 w 138"/>
                <a:gd name="T27" fmla="*/ 8 h 170"/>
                <a:gd name="T28" fmla="*/ 48 w 138"/>
                <a:gd name="T29" fmla="*/ 20 h 170"/>
                <a:gd name="T30" fmla="*/ 32 w 138"/>
                <a:gd name="T31" fmla="*/ 38 h 170"/>
                <a:gd name="T32" fmla="*/ 20 w 138"/>
                <a:gd name="T33" fmla="*/ 52 h 170"/>
                <a:gd name="T34" fmla="*/ 8 w 138"/>
                <a:gd name="T35" fmla="*/ 68 h 170"/>
                <a:gd name="T36" fmla="*/ 8 w 138"/>
                <a:gd name="T37" fmla="*/ 6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170">
                  <a:moveTo>
                    <a:pt x="8" y="68"/>
                  </a:moveTo>
                  <a:lnTo>
                    <a:pt x="0" y="170"/>
                  </a:lnTo>
                  <a:lnTo>
                    <a:pt x="138" y="170"/>
                  </a:lnTo>
                  <a:lnTo>
                    <a:pt x="138" y="170"/>
                  </a:lnTo>
                  <a:lnTo>
                    <a:pt x="128" y="116"/>
                  </a:lnTo>
                  <a:lnTo>
                    <a:pt x="118" y="66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0" y="8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72" y="4"/>
                  </a:lnTo>
                  <a:lnTo>
                    <a:pt x="64" y="8"/>
                  </a:lnTo>
                  <a:lnTo>
                    <a:pt x="48" y="20"/>
                  </a:lnTo>
                  <a:lnTo>
                    <a:pt x="32" y="38"/>
                  </a:lnTo>
                  <a:lnTo>
                    <a:pt x="20" y="52"/>
                  </a:lnTo>
                  <a:lnTo>
                    <a:pt x="8" y="68"/>
                  </a:lnTo>
                  <a:lnTo>
                    <a:pt x="8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 flipH="1">
              <a:off x="4502" y="1458"/>
              <a:ext cx="308" cy="398"/>
            </a:xfrm>
            <a:custGeom>
              <a:avLst/>
              <a:gdLst>
                <a:gd name="T0" fmla="*/ 0 w 308"/>
                <a:gd name="T1" fmla="*/ 298 h 398"/>
                <a:gd name="T2" fmla="*/ 0 w 308"/>
                <a:gd name="T3" fmla="*/ 314 h 398"/>
                <a:gd name="T4" fmla="*/ 14 w 308"/>
                <a:gd name="T5" fmla="*/ 318 h 398"/>
                <a:gd name="T6" fmla="*/ 14 w 308"/>
                <a:gd name="T7" fmla="*/ 318 h 398"/>
                <a:gd name="T8" fmla="*/ 40 w 308"/>
                <a:gd name="T9" fmla="*/ 322 h 398"/>
                <a:gd name="T10" fmla="*/ 106 w 308"/>
                <a:gd name="T11" fmla="*/ 338 h 398"/>
                <a:gd name="T12" fmla="*/ 150 w 308"/>
                <a:gd name="T13" fmla="*/ 350 h 398"/>
                <a:gd name="T14" fmla="*/ 196 w 308"/>
                <a:gd name="T15" fmla="*/ 364 h 398"/>
                <a:gd name="T16" fmla="*/ 246 w 308"/>
                <a:gd name="T17" fmla="*/ 380 h 398"/>
                <a:gd name="T18" fmla="*/ 294 w 308"/>
                <a:gd name="T19" fmla="*/ 398 h 398"/>
                <a:gd name="T20" fmla="*/ 308 w 308"/>
                <a:gd name="T21" fmla="*/ 362 h 398"/>
                <a:gd name="T22" fmla="*/ 308 w 308"/>
                <a:gd name="T23" fmla="*/ 362 h 398"/>
                <a:gd name="T24" fmla="*/ 268 w 308"/>
                <a:gd name="T25" fmla="*/ 348 h 398"/>
                <a:gd name="T26" fmla="*/ 228 w 308"/>
                <a:gd name="T27" fmla="*/ 334 h 398"/>
                <a:gd name="T28" fmla="*/ 150 w 308"/>
                <a:gd name="T29" fmla="*/ 312 h 398"/>
                <a:gd name="T30" fmla="*/ 86 w 308"/>
                <a:gd name="T31" fmla="*/ 296 h 398"/>
                <a:gd name="T32" fmla="*/ 40 w 308"/>
                <a:gd name="T33" fmla="*/ 284 h 398"/>
                <a:gd name="T34" fmla="*/ 40 w 308"/>
                <a:gd name="T35" fmla="*/ 284 h 398"/>
                <a:gd name="T36" fmla="*/ 50 w 308"/>
                <a:gd name="T37" fmla="*/ 260 h 398"/>
                <a:gd name="T38" fmla="*/ 66 w 308"/>
                <a:gd name="T39" fmla="*/ 230 h 398"/>
                <a:gd name="T40" fmla="*/ 88 w 308"/>
                <a:gd name="T41" fmla="*/ 196 h 398"/>
                <a:gd name="T42" fmla="*/ 112 w 308"/>
                <a:gd name="T43" fmla="*/ 160 h 398"/>
                <a:gd name="T44" fmla="*/ 166 w 308"/>
                <a:gd name="T45" fmla="*/ 88 h 398"/>
                <a:gd name="T46" fmla="*/ 220 w 308"/>
                <a:gd name="T47" fmla="*/ 24 h 398"/>
                <a:gd name="T48" fmla="*/ 192 w 308"/>
                <a:gd name="T49" fmla="*/ 0 h 398"/>
                <a:gd name="T50" fmla="*/ 192 w 308"/>
                <a:gd name="T51" fmla="*/ 0 h 398"/>
                <a:gd name="T52" fmla="*/ 154 w 308"/>
                <a:gd name="T53" fmla="*/ 44 h 398"/>
                <a:gd name="T54" fmla="*/ 122 w 308"/>
                <a:gd name="T55" fmla="*/ 84 h 398"/>
                <a:gd name="T56" fmla="*/ 90 w 308"/>
                <a:gd name="T57" fmla="*/ 128 h 398"/>
                <a:gd name="T58" fmla="*/ 56 w 308"/>
                <a:gd name="T59" fmla="*/ 176 h 398"/>
                <a:gd name="T60" fmla="*/ 28 w 308"/>
                <a:gd name="T61" fmla="*/ 222 h 398"/>
                <a:gd name="T62" fmla="*/ 16 w 308"/>
                <a:gd name="T63" fmla="*/ 244 h 398"/>
                <a:gd name="T64" fmla="*/ 8 w 308"/>
                <a:gd name="T65" fmla="*/ 264 h 398"/>
                <a:gd name="T66" fmla="*/ 2 w 308"/>
                <a:gd name="T67" fmla="*/ 282 h 398"/>
                <a:gd name="T68" fmla="*/ 0 w 308"/>
                <a:gd name="T69" fmla="*/ 298 h 398"/>
                <a:gd name="T70" fmla="*/ 0 w 308"/>
                <a:gd name="T71" fmla="*/ 2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8" h="398">
                  <a:moveTo>
                    <a:pt x="0" y="298"/>
                  </a:moveTo>
                  <a:lnTo>
                    <a:pt x="0" y="314"/>
                  </a:lnTo>
                  <a:lnTo>
                    <a:pt x="14" y="318"/>
                  </a:lnTo>
                  <a:lnTo>
                    <a:pt x="14" y="318"/>
                  </a:lnTo>
                  <a:lnTo>
                    <a:pt x="40" y="322"/>
                  </a:lnTo>
                  <a:lnTo>
                    <a:pt x="106" y="338"/>
                  </a:lnTo>
                  <a:lnTo>
                    <a:pt x="150" y="350"/>
                  </a:lnTo>
                  <a:lnTo>
                    <a:pt x="196" y="364"/>
                  </a:lnTo>
                  <a:lnTo>
                    <a:pt x="246" y="380"/>
                  </a:lnTo>
                  <a:lnTo>
                    <a:pt x="294" y="398"/>
                  </a:lnTo>
                  <a:lnTo>
                    <a:pt x="308" y="362"/>
                  </a:lnTo>
                  <a:lnTo>
                    <a:pt x="308" y="362"/>
                  </a:lnTo>
                  <a:lnTo>
                    <a:pt x="268" y="348"/>
                  </a:lnTo>
                  <a:lnTo>
                    <a:pt x="228" y="334"/>
                  </a:lnTo>
                  <a:lnTo>
                    <a:pt x="150" y="312"/>
                  </a:lnTo>
                  <a:lnTo>
                    <a:pt x="86" y="296"/>
                  </a:lnTo>
                  <a:lnTo>
                    <a:pt x="40" y="284"/>
                  </a:lnTo>
                  <a:lnTo>
                    <a:pt x="40" y="284"/>
                  </a:lnTo>
                  <a:lnTo>
                    <a:pt x="50" y="260"/>
                  </a:lnTo>
                  <a:lnTo>
                    <a:pt x="66" y="230"/>
                  </a:lnTo>
                  <a:lnTo>
                    <a:pt x="88" y="196"/>
                  </a:lnTo>
                  <a:lnTo>
                    <a:pt x="112" y="160"/>
                  </a:lnTo>
                  <a:lnTo>
                    <a:pt x="166" y="88"/>
                  </a:lnTo>
                  <a:lnTo>
                    <a:pt x="220" y="24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54" y="44"/>
                  </a:lnTo>
                  <a:lnTo>
                    <a:pt x="122" y="84"/>
                  </a:lnTo>
                  <a:lnTo>
                    <a:pt x="90" y="128"/>
                  </a:lnTo>
                  <a:lnTo>
                    <a:pt x="56" y="176"/>
                  </a:lnTo>
                  <a:lnTo>
                    <a:pt x="28" y="222"/>
                  </a:lnTo>
                  <a:lnTo>
                    <a:pt x="16" y="244"/>
                  </a:lnTo>
                  <a:lnTo>
                    <a:pt x="8" y="264"/>
                  </a:lnTo>
                  <a:lnTo>
                    <a:pt x="2" y="282"/>
                  </a:lnTo>
                  <a:lnTo>
                    <a:pt x="0" y="298"/>
                  </a:lnTo>
                  <a:lnTo>
                    <a:pt x="0" y="2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 flipH="1">
              <a:off x="4234" y="1322"/>
              <a:ext cx="302" cy="230"/>
            </a:xfrm>
            <a:custGeom>
              <a:avLst/>
              <a:gdLst>
                <a:gd name="T0" fmla="*/ 62 w 302"/>
                <a:gd name="T1" fmla="*/ 34 h 230"/>
                <a:gd name="T2" fmla="*/ 62 w 302"/>
                <a:gd name="T3" fmla="*/ 34 h 230"/>
                <a:gd name="T4" fmla="*/ 72 w 302"/>
                <a:gd name="T5" fmla="*/ 40 h 230"/>
                <a:gd name="T6" fmla="*/ 88 w 302"/>
                <a:gd name="T7" fmla="*/ 52 h 230"/>
                <a:gd name="T8" fmla="*/ 126 w 302"/>
                <a:gd name="T9" fmla="*/ 82 h 230"/>
                <a:gd name="T10" fmla="*/ 168 w 302"/>
                <a:gd name="T11" fmla="*/ 120 h 230"/>
                <a:gd name="T12" fmla="*/ 210 w 302"/>
                <a:gd name="T13" fmla="*/ 160 h 230"/>
                <a:gd name="T14" fmla="*/ 210 w 302"/>
                <a:gd name="T15" fmla="*/ 160 h 230"/>
                <a:gd name="T16" fmla="*/ 14 w 302"/>
                <a:gd name="T17" fmla="*/ 86 h 230"/>
                <a:gd name="T18" fmla="*/ 0 w 302"/>
                <a:gd name="T19" fmla="*/ 120 h 230"/>
                <a:gd name="T20" fmla="*/ 0 w 302"/>
                <a:gd name="T21" fmla="*/ 120 h 230"/>
                <a:gd name="T22" fmla="*/ 276 w 302"/>
                <a:gd name="T23" fmla="*/ 224 h 230"/>
                <a:gd name="T24" fmla="*/ 294 w 302"/>
                <a:gd name="T25" fmla="*/ 230 h 230"/>
                <a:gd name="T26" fmla="*/ 300 w 302"/>
                <a:gd name="T27" fmla="*/ 214 h 230"/>
                <a:gd name="T28" fmla="*/ 300 w 302"/>
                <a:gd name="T29" fmla="*/ 214 h 230"/>
                <a:gd name="T30" fmla="*/ 302 w 302"/>
                <a:gd name="T31" fmla="*/ 208 h 230"/>
                <a:gd name="T32" fmla="*/ 302 w 302"/>
                <a:gd name="T33" fmla="*/ 204 h 230"/>
                <a:gd name="T34" fmla="*/ 298 w 302"/>
                <a:gd name="T35" fmla="*/ 198 h 230"/>
                <a:gd name="T36" fmla="*/ 292 w 302"/>
                <a:gd name="T37" fmla="*/ 188 h 230"/>
                <a:gd name="T38" fmla="*/ 264 w 302"/>
                <a:gd name="T39" fmla="*/ 158 h 230"/>
                <a:gd name="T40" fmla="*/ 206 w 302"/>
                <a:gd name="T41" fmla="*/ 104 h 230"/>
                <a:gd name="T42" fmla="*/ 206 w 302"/>
                <a:gd name="T43" fmla="*/ 104 h 230"/>
                <a:gd name="T44" fmla="*/ 170 w 302"/>
                <a:gd name="T45" fmla="*/ 72 h 230"/>
                <a:gd name="T46" fmla="*/ 134 w 302"/>
                <a:gd name="T47" fmla="*/ 42 h 230"/>
                <a:gd name="T48" fmla="*/ 102 w 302"/>
                <a:gd name="T49" fmla="*/ 16 h 230"/>
                <a:gd name="T50" fmla="*/ 88 w 302"/>
                <a:gd name="T51" fmla="*/ 6 h 230"/>
                <a:gd name="T52" fmla="*/ 76 w 302"/>
                <a:gd name="T53" fmla="*/ 0 h 230"/>
                <a:gd name="T54" fmla="*/ 62 w 302"/>
                <a:gd name="T55" fmla="*/ 3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2" h="230">
                  <a:moveTo>
                    <a:pt x="62" y="34"/>
                  </a:moveTo>
                  <a:lnTo>
                    <a:pt x="62" y="34"/>
                  </a:lnTo>
                  <a:lnTo>
                    <a:pt x="72" y="40"/>
                  </a:lnTo>
                  <a:lnTo>
                    <a:pt x="88" y="52"/>
                  </a:lnTo>
                  <a:lnTo>
                    <a:pt x="126" y="82"/>
                  </a:lnTo>
                  <a:lnTo>
                    <a:pt x="168" y="120"/>
                  </a:lnTo>
                  <a:lnTo>
                    <a:pt x="210" y="160"/>
                  </a:lnTo>
                  <a:lnTo>
                    <a:pt x="210" y="160"/>
                  </a:lnTo>
                  <a:lnTo>
                    <a:pt x="14" y="86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276" y="224"/>
                  </a:lnTo>
                  <a:lnTo>
                    <a:pt x="294" y="230"/>
                  </a:lnTo>
                  <a:lnTo>
                    <a:pt x="300" y="214"/>
                  </a:lnTo>
                  <a:lnTo>
                    <a:pt x="300" y="214"/>
                  </a:lnTo>
                  <a:lnTo>
                    <a:pt x="302" y="208"/>
                  </a:lnTo>
                  <a:lnTo>
                    <a:pt x="302" y="204"/>
                  </a:lnTo>
                  <a:lnTo>
                    <a:pt x="298" y="198"/>
                  </a:lnTo>
                  <a:lnTo>
                    <a:pt x="292" y="188"/>
                  </a:lnTo>
                  <a:lnTo>
                    <a:pt x="264" y="158"/>
                  </a:lnTo>
                  <a:lnTo>
                    <a:pt x="206" y="104"/>
                  </a:lnTo>
                  <a:lnTo>
                    <a:pt x="206" y="104"/>
                  </a:lnTo>
                  <a:lnTo>
                    <a:pt x="170" y="72"/>
                  </a:lnTo>
                  <a:lnTo>
                    <a:pt x="134" y="42"/>
                  </a:lnTo>
                  <a:lnTo>
                    <a:pt x="102" y="16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62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 flipH="1">
              <a:off x="4492" y="1804"/>
              <a:ext cx="60" cy="60"/>
            </a:xfrm>
            <a:custGeom>
              <a:avLst/>
              <a:gdLst>
                <a:gd name="T0" fmla="*/ 60 w 60"/>
                <a:gd name="T1" fmla="*/ 30 h 60"/>
                <a:gd name="T2" fmla="*/ 60 w 60"/>
                <a:gd name="T3" fmla="*/ 30 h 60"/>
                <a:gd name="T4" fmla="*/ 60 w 60"/>
                <a:gd name="T5" fmla="*/ 36 h 60"/>
                <a:gd name="T6" fmla="*/ 58 w 60"/>
                <a:gd name="T7" fmla="*/ 42 h 60"/>
                <a:gd name="T8" fmla="*/ 52 w 60"/>
                <a:gd name="T9" fmla="*/ 52 h 60"/>
                <a:gd name="T10" fmla="*/ 42 w 60"/>
                <a:gd name="T11" fmla="*/ 58 h 60"/>
                <a:gd name="T12" fmla="*/ 36 w 60"/>
                <a:gd name="T13" fmla="*/ 60 h 60"/>
                <a:gd name="T14" fmla="*/ 30 w 60"/>
                <a:gd name="T15" fmla="*/ 60 h 60"/>
                <a:gd name="T16" fmla="*/ 30 w 60"/>
                <a:gd name="T17" fmla="*/ 60 h 60"/>
                <a:gd name="T18" fmla="*/ 24 w 60"/>
                <a:gd name="T19" fmla="*/ 60 h 60"/>
                <a:gd name="T20" fmla="*/ 18 w 60"/>
                <a:gd name="T21" fmla="*/ 58 h 60"/>
                <a:gd name="T22" fmla="*/ 8 w 60"/>
                <a:gd name="T23" fmla="*/ 52 h 60"/>
                <a:gd name="T24" fmla="*/ 2 w 60"/>
                <a:gd name="T25" fmla="*/ 42 h 60"/>
                <a:gd name="T26" fmla="*/ 0 w 60"/>
                <a:gd name="T27" fmla="*/ 36 h 60"/>
                <a:gd name="T28" fmla="*/ 0 w 60"/>
                <a:gd name="T29" fmla="*/ 30 h 60"/>
                <a:gd name="T30" fmla="*/ 0 w 60"/>
                <a:gd name="T31" fmla="*/ 30 h 60"/>
                <a:gd name="T32" fmla="*/ 0 w 60"/>
                <a:gd name="T33" fmla="*/ 24 h 60"/>
                <a:gd name="T34" fmla="*/ 2 w 60"/>
                <a:gd name="T35" fmla="*/ 18 h 60"/>
                <a:gd name="T36" fmla="*/ 10 w 60"/>
                <a:gd name="T37" fmla="*/ 8 h 60"/>
                <a:gd name="T38" fmla="*/ 18 w 60"/>
                <a:gd name="T39" fmla="*/ 2 h 60"/>
                <a:gd name="T40" fmla="*/ 24 w 60"/>
                <a:gd name="T41" fmla="*/ 0 h 60"/>
                <a:gd name="T42" fmla="*/ 30 w 60"/>
                <a:gd name="T43" fmla="*/ 0 h 60"/>
                <a:gd name="T44" fmla="*/ 30 w 60"/>
                <a:gd name="T45" fmla="*/ 0 h 60"/>
                <a:gd name="T46" fmla="*/ 36 w 60"/>
                <a:gd name="T47" fmla="*/ 0 h 60"/>
                <a:gd name="T48" fmla="*/ 42 w 60"/>
                <a:gd name="T49" fmla="*/ 2 h 60"/>
                <a:gd name="T50" fmla="*/ 52 w 60"/>
                <a:gd name="T51" fmla="*/ 10 h 60"/>
                <a:gd name="T52" fmla="*/ 58 w 60"/>
                <a:gd name="T53" fmla="*/ 18 h 60"/>
                <a:gd name="T54" fmla="*/ 60 w 60"/>
                <a:gd name="T55" fmla="*/ 24 h 60"/>
                <a:gd name="T56" fmla="*/ 60 w 60"/>
                <a:gd name="T57" fmla="*/ 30 h 60"/>
                <a:gd name="T58" fmla="*/ 60 w 60"/>
                <a:gd name="T59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60" y="30"/>
                  </a:lnTo>
                  <a:lnTo>
                    <a:pt x="60" y="36"/>
                  </a:lnTo>
                  <a:lnTo>
                    <a:pt x="58" y="42"/>
                  </a:lnTo>
                  <a:lnTo>
                    <a:pt x="52" y="52"/>
                  </a:lnTo>
                  <a:lnTo>
                    <a:pt x="42" y="58"/>
                  </a:lnTo>
                  <a:lnTo>
                    <a:pt x="3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8" y="52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52" y="10"/>
                  </a:lnTo>
                  <a:lnTo>
                    <a:pt x="58" y="18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 flipH="1">
              <a:off x="4504" y="1816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4 w 36"/>
                <a:gd name="T5" fmla="*/ 26 h 36"/>
                <a:gd name="T6" fmla="*/ 30 w 36"/>
                <a:gd name="T7" fmla="*/ 30 h 36"/>
                <a:gd name="T8" fmla="*/ 24 w 36"/>
                <a:gd name="T9" fmla="*/ 34 h 36"/>
                <a:gd name="T10" fmla="*/ 18 w 36"/>
                <a:gd name="T11" fmla="*/ 36 h 36"/>
                <a:gd name="T12" fmla="*/ 18 w 36"/>
                <a:gd name="T13" fmla="*/ 36 h 36"/>
                <a:gd name="T14" fmla="*/ 12 w 36"/>
                <a:gd name="T15" fmla="*/ 34 h 36"/>
                <a:gd name="T16" fmla="*/ 6 w 36"/>
                <a:gd name="T17" fmla="*/ 30 h 36"/>
                <a:gd name="T18" fmla="*/ 2 w 36"/>
                <a:gd name="T19" fmla="*/ 24 h 36"/>
                <a:gd name="T20" fmla="*/ 0 w 36"/>
                <a:gd name="T21" fmla="*/ 18 h 36"/>
                <a:gd name="T22" fmla="*/ 0 w 36"/>
                <a:gd name="T23" fmla="*/ 18 h 36"/>
                <a:gd name="T24" fmla="*/ 2 w 36"/>
                <a:gd name="T25" fmla="*/ 12 h 36"/>
                <a:gd name="T26" fmla="*/ 6 w 36"/>
                <a:gd name="T27" fmla="*/ 6 h 36"/>
                <a:gd name="T28" fmla="*/ 12 w 36"/>
                <a:gd name="T29" fmla="*/ 2 h 36"/>
                <a:gd name="T30" fmla="*/ 18 w 36"/>
                <a:gd name="T31" fmla="*/ 0 h 36"/>
                <a:gd name="T32" fmla="*/ 18 w 36"/>
                <a:gd name="T33" fmla="*/ 0 h 36"/>
                <a:gd name="T34" fmla="*/ 26 w 36"/>
                <a:gd name="T35" fmla="*/ 2 h 36"/>
                <a:gd name="T36" fmla="*/ 30 w 36"/>
                <a:gd name="T37" fmla="*/ 6 h 36"/>
                <a:gd name="T38" fmla="*/ 34 w 36"/>
                <a:gd name="T39" fmla="*/ 12 h 36"/>
                <a:gd name="T40" fmla="*/ 36 w 36"/>
                <a:gd name="T41" fmla="*/ 18 h 36"/>
                <a:gd name="T42" fmla="*/ 36 w 36"/>
                <a:gd name="T4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26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 flipH="1">
              <a:off x="4440" y="1306"/>
              <a:ext cx="60" cy="60"/>
            </a:xfrm>
            <a:custGeom>
              <a:avLst/>
              <a:gdLst>
                <a:gd name="T0" fmla="*/ 60 w 60"/>
                <a:gd name="T1" fmla="*/ 30 h 60"/>
                <a:gd name="T2" fmla="*/ 60 w 60"/>
                <a:gd name="T3" fmla="*/ 30 h 60"/>
                <a:gd name="T4" fmla="*/ 60 w 60"/>
                <a:gd name="T5" fmla="*/ 36 h 60"/>
                <a:gd name="T6" fmla="*/ 58 w 60"/>
                <a:gd name="T7" fmla="*/ 42 h 60"/>
                <a:gd name="T8" fmla="*/ 52 w 60"/>
                <a:gd name="T9" fmla="*/ 52 h 60"/>
                <a:gd name="T10" fmla="*/ 42 w 60"/>
                <a:gd name="T11" fmla="*/ 58 h 60"/>
                <a:gd name="T12" fmla="*/ 36 w 60"/>
                <a:gd name="T13" fmla="*/ 60 h 60"/>
                <a:gd name="T14" fmla="*/ 30 w 60"/>
                <a:gd name="T15" fmla="*/ 60 h 60"/>
                <a:gd name="T16" fmla="*/ 30 w 60"/>
                <a:gd name="T17" fmla="*/ 60 h 60"/>
                <a:gd name="T18" fmla="*/ 24 w 60"/>
                <a:gd name="T19" fmla="*/ 60 h 60"/>
                <a:gd name="T20" fmla="*/ 18 w 60"/>
                <a:gd name="T21" fmla="*/ 58 h 60"/>
                <a:gd name="T22" fmla="*/ 8 w 60"/>
                <a:gd name="T23" fmla="*/ 52 h 60"/>
                <a:gd name="T24" fmla="*/ 2 w 60"/>
                <a:gd name="T25" fmla="*/ 42 h 60"/>
                <a:gd name="T26" fmla="*/ 0 w 60"/>
                <a:gd name="T27" fmla="*/ 36 h 60"/>
                <a:gd name="T28" fmla="*/ 0 w 60"/>
                <a:gd name="T29" fmla="*/ 30 h 60"/>
                <a:gd name="T30" fmla="*/ 0 w 60"/>
                <a:gd name="T31" fmla="*/ 30 h 60"/>
                <a:gd name="T32" fmla="*/ 0 w 60"/>
                <a:gd name="T33" fmla="*/ 24 h 60"/>
                <a:gd name="T34" fmla="*/ 2 w 60"/>
                <a:gd name="T35" fmla="*/ 18 h 60"/>
                <a:gd name="T36" fmla="*/ 10 w 60"/>
                <a:gd name="T37" fmla="*/ 8 h 60"/>
                <a:gd name="T38" fmla="*/ 18 w 60"/>
                <a:gd name="T39" fmla="*/ 2 h 60"/>
                <a:gd name="T40" fmla="*/ 24 w 60"/>
                <a:gd name="T41" fmla="*/ 0 h 60"/>
                <a:gd name="T42" fmla="*/ 30 w 60"/>
                <a:gd name="T43" fmla="*/ 0 h 60"/>
                <a:gd name="T44" fmla="*/ 30 w 60"/>
                <a:gd name="T45" fmla="*/ 0 h 60"/>
                <a:gd name="T46" fmla="*/ 36 w 60"/>
                <a:gd name="T47" fmla="*/ 0 h 60"/>
                <a:gd name="T48" fmla="*/ 42 w 60"/>
                <a:gd name="T49" fmla="*/ 2 h 60"/>
                <a:gd name="T50" fmla="*/ 52 w 60"/>
                <a:gd name="T51" fmla="*/ 10 h 60"/>
                <a:gd name="T52" fmla="*/ 58 w 60"/>
                <a:gd name="T53" fmla="*/ 20 h 60"/>
                <a:gd name="T54" fmla="*/ 60 w 60"/>
                <a:gd name="T55" fmla="*/ 24 h 60"/>
                <a:gd name="T56" fmla="*/ 60 w 60"/>
                <a:gd name="T57" fmla="*/ 30 h 60"/>
                <a:gd name="T58" fmla="*/ 60 w 60"/>
                <a:gd name="T59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lnTo>
                    <a:pt x="60" y="30"/>
                  </a:lnTo>
                  <a:lnTo>
                    <a:pt x="60" y="36"/>
                  </a:lnTo>
                  <a:lnTo>
                    <a:pt x="58" y="42"/>
                  </a:lnTo>
                  <a:lnTo>
                    <a:pt x="52" y="52"/>
                  </a:lnTo>
                  <a:lnTo>
                    <a:pt x="42" y="58"/>
                  </a:lnTo>
                  <a:lnTo>
                    <a:pt x="3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8" y="52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52" y="10"/>
                  </a:lnTo>
                  <a:lnTo>
                    <a:pt x="58" y="20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 flipH="1">
              <a:off x="4452" y="1320"/>
              <a:ext cx="34" cy="34"/>
            </a:xfrm>
            <a:custGeom>
              <a:avLst/>
              <a:gdLst>
                <a:gd name="T0" fmla="*/ 34 w 34"/>
                <a:gd name="T1" fmla="*/ 16 h 34"/>
                <a:gd name="T2" fmla="*/ 34 w 34"/>
                <a:gd name="T3" fmla="*/ 16 h 34"/>
                <a:gd name="T4" fmla="*/ 32 w 34"/>
                <a:gd name="T5" fmla="*/ 24 h 34"/>
                <a:gd name="T6" fmla="*/ 28 w 34"/>
                <a:gd name="T7" fmla="*/ 28 h 34"/>
                <a:gd name="T8" fmla="*/ 22 w 34"/>
                <a:gd name="T9" fmla="*/ 32 h 34"/>
                <a:gd name="T10" fmla="*/ 16 w 34"/>
                <a:gd name="T11" fmla="*/ 34 h 34"/>
                <a:gd name="T12" fmla="*/ 16 w 34"/>
                <a:gd name="T13" fmla="*/ 34 h 34"/>
                <a:gd name="T14" fmla="*/ 10 w 34"/>
                <a:gd name="T15" fmla="*/ 32 h 34"/>
                <a:gd name="T16" fmla="*/ 4 w 34"/>
                <a:gd name="T17" fmla="*/ 28 h 34"/>
                <a:gd name="T18" fmla="*/ 0 w 34"/>
                <a:gd name="T19" fmla="*/ 22 h 34"/>
                <a:gd name="T20" fmla="*/ 0 w 34"/>
                <a:gd name="T21" fmla="*/ 16 h 34"/>
                <a:gd name="T22" fmla="*/ 0 w 34"/>
                <a:gd name="T23" fmla="*/ 16 h 34"/>
                <a:gd name="T24" fmla="*/ 0 w 34"/>
                <a:gd name="T25" fmla="*/ 10 h 34"/>
                <a:gd name="T26" fmla="*/ 4 w 34"/>
                <a:gd name="T27" fmla="*/ 4 h 34"/>
                <a:gd name="T28" fmla="*/ 10 w 34"/>
                <a:gd name="T29" fmla="*/ 0 h 34"/>
                <a:gd name="T30" fmla="*/ 16 w 34"/>
                <a:gd name="T31" fmla="*/ 0 h 34"/>
                <a:gd name="T32" fmla="*/ 16 w 34"/>
                <a:gd name="T33" fmla="*/ 0 h 34"/>
                <a:gd name="T34" fmla="*/ 24 w 34"/>
                <a:gd name="T35" fmla="*/ 0 h 34"/>
                <a:gd name="T36" fmla="*/ 28 w 34"/>
                <a:gd name="T37" fmla="*/ 4 h 34"/>
                <a:gd name="T38" fmla="*/ 32 w 34"/>
                <a:gd name="T39" fmla="*/ 10 h 34"/>
                <a:gd name="T40" fmla="*/ 34 w 34"/>
                <a:gd name="T41" fmla="*/ 16 h 34"/>
                <a:gd name="T42" fmla="*/ 34 w 34"/>
                <a:gd name="T4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" h="34">
                  <a:moveTo>
                    <a:pt x="34" y="16"/>
                  </a:moveTo>
                  <a:lnTo>
                    <a:pt x="34" y="16"/>
                  </a:lnTo>
                  <a:lnTo>
                    <a:pt x="32" y="24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4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28" y="4"/>
                  </a:lnTo>
                  <a:lnTo>
                    <a:pt x="32" y="10"/>
                  </a:lnTo>
                  <a:lnTo>
                    <a:pt x="34" y="16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 flipH="1">
              <a:off x="3928" y="910"/>
              <a:ext cx="456" cy="302"/>
            </a:xfrm>
            <a:custGeom>
              <a:avLst/>
              <a:gdLst>
                <a:gd name="T0" fmla="*/ 454 w 456"/>
                <a:gd name="T1" fmla="*/ 140 h 302"/>
                <a:gd name="T2" fmla="*/ 426 w 456"/>
                <a:gd name="T3" fmla="*/ 98 h 302"/>
                <a:gd name="T4" fmla="*/ 418 w 456"/>
                <a:gd name="T5" fmla="*/ 76 h 302"/>
                <a:gd name="T6" fmla="*/ 396 w 456"/>
                <a:gd name="T7" fmla="*/ 52 h 302"/>
                <a:gd name="T8" fmla="*/ 366 w 456"/>
                <a:gd name="T9" fmla="*/ 42 h 302"/>
                <a:gd name="T10" fmla="*/ 356 w 456"/>
                <a:gd name="T11" fmla="*/ 42 h 302"/>
                <a:gd name="T12" fmla="*/ 322 w 456"/>
                <a:gd name="T13" fmla="*/ 20 h 302"/>
                <a:gd name="T14" fmla="*/ 300 w 456"/>
                <a:gd name="T15" fmla="*/ 18 h 302"/>
                <a:gd name="T16" fmla="*/ 280 w 456"/>
                <a:gd name="T17" fmla="*/ 4 h 302"/>
                <a:gd name="T18" fmla="*/ 258 w 456"/>
                <a:gd name="T19" fmla="*/ 0 h 302"/>
                <a:gd name="T20" fmla="*/ 232 w 456"/>
                <a:gd name="T21" fmla="*/ 6 h 302"/>
                <a:gd name="T22" fmla="*/ 218 w 456"/>
                <a:gd name="T23" fmla="*/ 6 h 302"/>
                <a:gd name="T24" fmla="*/ 192 w 456"/>
                <a:gd name="T25" fmla="*/ 0 h 302"/>
                <a:gd name="T26" fmla="*/ 170 w 456"/>
                <a:gd name="T27" fmla="*/ 4 h 302"/>
                <a:gd name="T28" fmla="*/ 150 w 456"/>
                <a:gd name="T29" fmla="*/ 18 h 302"/>
                <a:gd name="T30" fmla="*/ 130 w 456"/>
                <a:gd name="T31" fmla="*/ 14 h 302"/>
                <a:gd name="T32" fmla="*/ 100 w 456"/>
                <a:gd name="T33" fmla="*/ 24 h 302"/>
                <a:gd name="T34" fmla="*/ 78 w 456"/>
                <a:gd name="T35" fmla="*/ 48 h 302"/>
                <a:gd name="T36" fmla="*/ 70 w 456"/>
                <a:gd name="T37" fmla="*/ 70 h 302"/>
                <a:gd name="T38" fmla="*/ 52 w 456"/>
                <a:gd name="T39" fmla="*/ 70 h 302"/>
                <a:gd name="T40" fmla="*/ 22 w 456"/>
                <a:gd name="T41" fmla="*/ 90 h 302"/>
                <a:gd name="T42" fmla="*/ 4 w 456"/>
                <a:gd name="T43" fmla="*/ 126 h 302"/>
                <a:gd name="T44" fmla="*/ 6 w 456"/>
                <a:gd name="T45" fmla="*/ 160 h 302"/>
                <a:gd name="T46" fmla="*/ 0 w 456"/>
                <a:gd name="T47" fmla="*/ 186 h 302"/>
                <a:gd name="T48" fmla="*/ 6 w 456"/>
                <a:gd name="T49" fmla="*/ 214 h 302"/>
                <a:gd name="T50" fmla="*/ 28 w 456"/>
                <a:gd name="T51" fmla="*/ 246 h 302"/>
                <a:gd name="T52" fmla="*/ 62 w 456"/>
                <a:gd name="T53" fmla="*/ 258 h 302"/>
                <a:gd name="T54" fmla="*/ 84 w 456"/>
                <a:gd name="T55" fmla="*/ 280 h 302"/>
                <a:gd name="T56" fmla="*/ 112 w 456"/>
                <a:gd name="T57" fmla="*/ 288 h 302"/>
                <a:gd name="T58" fmla="*/ 142 w 456"/>
                <a:gd name="T59" fmla="*/ 280 h 302"/>
                <a:gd name="T60" fmla="*/ 158 w 456"/>
                <a:gd name="T61" fmla="*/ 286 h 302"/>
                <a:gd name="T62" fmla="*/ 198 w 456"/>
                <a:gd name="T63" fmla="*/ 302 h 302"/>
                <a:gd name="T64" fmla="*/ 220 w 456"/>
                <a:gd name="T65" fmla="*/ 296 h 302"/>
                <a:gd name="T66" fmla="*/ 238 w 456"/>
                <a:gd name="T67" fmla="*/ 284 h 302"/>
                <a:gd name="T68" fmla="*/ 266 w 456"/>
                <a:gd name="T69" fmla="*/ 300 h 302"/>
                <a:gd name="T70" fmla="*/ 292 w 456"/>
                <a:gd name="T71" fmla="*/ 300 h 302"/>
                <a:gd name="T72" fmla="*/ 324 w 456"/>
                <a:gd name="T73" fmla="*/ 276 h 302"/>
                <a:gd name="T74" fmla="*/ 348 w 456"/>
                <a:gd name="T75" fmla="*/ 286 h 302"/>
                <a:gd name="T76" fmla="*/ 366 w 456"/>
                <a:gd name="T77" fmla="*/ 284 h 302"/>
                <a:gd name="T78" fmla="*/ 396 w 456"/>
                <a:gd name="T79" fmla="*/ 270 h 302"/>
                <a:gd name="T80" fmla="*/ 414 w 456"/>
                <a:gd name="T81" fmla="*/ 240 h 302"/>
                <a:gd name="T82" fmla="*/ 426 w 456"/>
                <a:gd name="T83" fmla="*/ 222 h 302"/>
                <a:gd name="T84" fmla="*/ 446 w 456"/>
                <a:gd name="T85" fmla="*/ 200 h 302"/>
                <a:gd name="T86" fmla="*/ 456 w 456"/>
                <a:gd name="T87" fmla="*/ 17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56" h="302">
                  <a:moveTo>
                    <a:pt x="456" y="160"/>
                  </a:moveTo>
                  <a:lnTo>
                    <a:pt x="456" y="160"/>
                  </a:lnTo>
                  <a:lnTo>
                    <a:pt x="454" y="140"/>
                  </a:lnTo>
                  <a:lnTo>
                    <a:pt x="448" y="124"/>
                  </a:lnTo>
                  <a:lnTo>
                    <a:pt x="438" y="108"/>
                  </a:lnTo>
                  <a:lnTo>
                    <a:pt x="426" y="98"/>
                  </a:lnTo>
                  <a:lnTo>
                    <a:pt x="426" y="98"/>
                  </a:lnTo>
                  <a:lnTo>
                    <a:pt x="424" y="86"/>
                  </a:lnTo>
                  <a:lnTo>
                    <a:pt x="418" y="76"/>
                  </a:lnTo>
                  <a:lnTo>
                    <a:pt x="412" y="66"/>
                  </a:lnTo>
                  <a:lnTo>
                    <a:pt x="404" y="58"/>
                  </a:lnTo>
                  <a:lnTo>
                    <a:pt x="396" y="52"/>
                  </a:lnTo>
                  <a:lnTo>
                    <a:pt x="386" y="46"/>
                  </a:lnTo>
                  <a:lnTo>
                    <a:pt x="376" y="42"/>
                  </a:lnTo>
                  <a:lnTo>
                    <a:pt x="366" y="42"/>
                  </a:lnTo>
                  <a:lnTo>
                    <a:pt x="366" y="42"/>
                  </a:lnTo>
                  <a:lnTo>
                    <a:pt x="356" y="42"/>
                  </a:lnTo>
                  <a:lnTo>
                    <a:pt x="356" y="42"/>
                  </a:lnTo>
                  <a:lnTo>
                    <a:pt x="346" y="32"/>
                  </a:lnTo>
                  <a:lnTo>
                    <a:pt x="336" y="24"/>
                  </a:lnTo>
                  <a:lnTo>
                    <a:pt x="322" y="20"/>
                  </a:lnTo>
                  <a:lnTo>
                    <a:pt x="308" y="18"/>
                  </a:lnTo>
                  <a:lnTo>
                    <a:pt x="308" y="18"/>
                  </a:lnTo>
                  <a:lnTo>
                    <a:pt x="300" y="18"/>
                  </a:lnTo>
                  <a:lnTo>
                    <a:pt x="300" y="18"/>
                  </a:lnTo>
                  <a:lnTo>
                    <a:pt x="290" y="10"/>
                  </a:lnTo>
                  <a:lnTo>
                    <a:pt x="280" y="4"/>
                  </a:lnTo>
                  <a:lnTo>
                    <a:pt x="268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48" y="0"/>
                  </a:lnTo>
                  <a:lnTo>
                    <a:pt x="240" y="2"/>
                  </a:lnTo>
                  <a:lnTo>
                    <a:pt x="232" y="6"/>
                  </a:lnTo>
                  <a:lnTo>
                    <a:pt x="224" y="10"/>
                  </a:lnTo>
                  <a:lnTo>
                    <a:pt x="224" y="10"/>
                  </a:lnTo>
                  <a:lnTo>
                    <a:pt x="218" y="6"/>
                  </a:lnTo>
                  <a:lnTo>
                    <a:pt x="210" y="2"/>
                  </a:lnTo>
                  <a:lnTo>
                    <a:pt x="20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80" y="0"/>
                  </a:lnTo>
                  <a:lnTo>
                    <a:pt x="170" y="4"/>
                  </a:lnTo>
                  <a:lnTo>
                    <a:pt x="160" y="10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40" y="16"/>
                  </a:lnTo>
                  <a:lnTo>
                    <a:pt x="130" y="14"/>
                  </a:lnTo>
                  <a:lnTo>
                    <a:pt x="130" y="14"/>
                  </a:lnTo>
                  <a:lnTo>
                    <a:pt x="120" y="16"/>
                  </a:lnTo>
                  <a:lnTo>
                    <a:pt x="110" y="18"/>
                  </a:lnTo>
                  <a:lnTo>
                    <a:pt x="100" y="24"/>
                  </a:lnTo>
                  <a:lnTo>
                    <a:pt x="92" y="30"/>
                  </a:lnTo>
                  <a:lnTo>
                    <a:pt x="84" y="38"/>
                  </a:lnTo>
                  <a:lnTo>
                    <a:pt x="78" y="48"/>
                  </a:lnTo>
                  <a:lnTo>
                    <a:pt x="74" y="58"/>
                  </a:lnTo>
                  <a:lnTo>
                    <a:pt x="70" y="70"/>
                  </a:lnTo>
                  <a:lnTo>
                    <a:pt x="70" y="70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52" y="70"/>
                  </a:lnTo>
                  <a:lnTo>
                    <a:pt x="42" y="74"/>
                  </a:lnTo>
                  <a:lnTo>
                    <a:pt x="30" y="82"/>
                  </a:lnTo>
                  <a:lnTo>
                    <a:pt x="22" y="90"/>
                  </a:lnTo>
                  <a:lnTo>
                    <a:pt x="14" y="100"/>
                  </a:lnTo>
                  <a:lnTo>
                    <a:pt x="8" y="114"/>
                  </a:lnTo>
                  <a:lnTo>
                    <a:pt x="4" y="126"/>
                  </a:lnTo>
                  <a:lnTo>
                    <a:pt x="4" y="142"/>
                  </a:lnTo>
                  <a:lnTo>
                    <a:pt x="4" y="142"/>
                  </a:lnTo>
                  <a:lnTo>
                    <a:pt x="6" y="160"/>
                  </a:lnTo>
                  <a:lnTo>
                    <a:pt x="6" y="160"/>
                  </a:lnTo>
                  <a:lnTo>
                    <a:pt x="2" y="172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2" y="200"/>
                  </a:lnTo>
                  <a:lnTo>
                    <a:pt x="6" y="214"/>
                  </a:lnTo>
                  <a:lnTo>
                    <a:pt x="10" y="226"/>
                  </a:lnTo>
                  <a:lnTo>
                    <a:pt x="18" y="238"/>
                  </a:lnTo>
                  <a:lnTo>
                    <a:pt x="28" y="246"/>
                  </a:lnTo>
                  <a:lnTo>
                    <a:pt x="38" y="252"/>
                  </a:lnTo>
                  <a:lnTo>
                    <a:pt x="50" y="258"/>
                  </a:lnTo>
                  <a:lnTo>
                    <a:pt x="62" y="258"/>
                  </a:lnTo>
                  <a:lnTo>
                    <a:pt x="62" y="258"/>
                  </a:lnTo>
                  <a:lnTo>
                    <a:pt x="72" y="272"/>
                  </a:lnTo>
                  <a:lnTo>
                    <a:pt x="84" y="280"/>
                  </a:lnTo>
                  <a:lnTo>
                    <a:pt x="96" y="286"/>
                  </a:lnTo>
                  <a:lnTo>
                    <a:pt x="112" y="288"/>
                  </a:lnTo>
                  <a:lnTo>
                    <a:pt x="112" y="288"/>
                  </a:lnTo>
                  <a:lnTo>
                    <a:pt x="122" y="288"/>
                  </a:lnTo>
                  <a:lnTo>
                    <a:pt x="132" y="286"/>
                  </a:lnTo>
                  <a:lnTo>
                    <a:pt x="142" y="280"/>
                  </a:lnTo>
                  <a:lnTo>
                    <a:pt x="150" y="274"/>
                  </a:lnTo>
                  <a:lnTo>
                    <a:pt x="150" y="274"/>
                  </a:lnTo>
                  <a:lnTo>
                    <a:pt x="158" y="286"/>
                  </a:lnTo>
                  <a:lnTo>
                    <a:pt x="170" y="294"/>
                  </a:lnTo>
                  <a:lnTo>
                    <a:pt x="184" y="300"/>
                  </a:lnTo>
                  <a:lnTo>
                    <a:pt x="198" y="302"/>
                  </a:lnTo>
                  <a:lnTo>
                    <a:pt x="198" y="302"/>
                  </a:lnTo>
                  <a:lnTo>
                    <a:pt x="208" y="300"/>
                  </a:lnTo>
                  <a:lnTo>
                    <a:pt x="220" y="296"/>
                  </a:lnTo>
                  <a:lnTo>
                    <a:pt x="228" y="292"/>
                  </a:lnTo>
                  <a:lnTo>
                    <a:pt x="238" y="284"/>
                  </a:lnTo>
                  <a:lnTo>
                    <a:pt x="238" y="284"/>
                  </a:lnTo>
                  <a:lnTo>
                    <a:pt x="246" y="292"/>
                  </a:lnTo>
                  <a:lnTo>
                    <a:pt x="256" y="296"/>
                  </a:lnTo>
                  <a:lnTo>
                    <a:pt x="266" y="300"/>
                  </a:lnTo>
                  <a:lnTo>
                    <a:pt x="278" y="302"/>
                  </a:lnTo>
                  <a:lnTo>
                    <a:pt x="278" y="302"/>
                  </a:lnTo>
                  <a:lnTo>
                    <a:pt x="292" y="300"/>
                  </a:lnTo>
                  <a:lnTo>
                    <a:pt x="304" y="294"/>
                  </a:lnTo>
                  <a:lnTo>
                    <a:pt x="316" y="286"/>
                  </a:lnTo>
                  <a:lnTo>
                    <a:pt x="324" y="276"/>
                  </a:lnTo>
                  <a:lnTo>
                    <a:pt x="324" y="276"/>
                  </a:lnTo>
                  <a:lnTo>
                    <a:pt x="340" y="284"/>
                  </a:lnTo>
                  <a:lnTo>
                    <a:pt x="348" y="286"/>
                  </a:lnTo>
                  <a:lnTo>
                    <a:pt x="356" y="286"/>
                  </a:lnTo>
                  <a:lnTo>
                    <a:pt x="356" y="286"/>
                  </a:lnTo>
                  <a:lnTo>
                    <a:pt x="366" y="284"/>
                  </a:lnTo>
                  <a:lnTo>
                    <a:pt x="378" y="282"/>
                  </a:lnTo>
                  <a:lnTo>
                    <a:pt x="386" y="276"/>
                  </a:lnTo>
                  <a:lnTo>
                    <a:pt x="396" y="270"/>
                  </a:lnTo>
                  <a:lnTo>
                    <a:pt x="402" y="260"/>
                  </a:lnTo>
                  <a:lnTo>
                    <a:pt x="410" y="250"/>
                  </a:lnTo>
                  <a:lnTo>
                    <a:pt x="414" y="240"/>
                  </a:lnTo>
                  <a:lnTo>
                    <a:pt x="416" y="226"/>
                  </a:lnTo>
                  <a:lnTo>
                    <a:pt x="416" y="226"/>
                  </a:lnTo>
                  <a:lnTo>
                    <a:pt x="426" y="222"/>
                  </a:lnTo>
                  <a:lnTo>
                    <a:pt x="432" y="216"/>
                  </a:lnTo>
                  <a:lnTo>
                    <a:pt x="440" y="210"/>
                  </a:lnTo>
                  <a:lnTo>
                    <a:pt x="446" y="200"/>
                  </a:lnTo>
                  <a:lnTo>
                    <a:pt x="450" y="192"/>
                  </a:lnTo>
                  <a:lnTo>
                    <a:pt x="454" y="182"/>
                  </a:lnTo>
                  <a:lnTo>
                    <a:pt x="456" y="170"/>
                  </a:lnTo>
                  <a:lnTo>
                    <a:pt x="456" y="160"/>
                  </a:lnTo>
                  <a:lnTo>
                    <a:pt x="456" y="1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 flipH="1">
              <a:off x="4158" y="1222"/>
              <a:ext cx="68" cy="42"/>
            </a:xfrm>
            <a:custGeom>
              <a:avLst/>
              <a:gdLst>
                <a:gd name="T0" fmla="*/ 68 w 68"/>
                <a:gd name="T1" fmla="*/ 20 h 42"/>
                <a:gd name="T2" fmla="*/ 68 w 68"/>
                <a:gd name="T3" fmla="*/ 20 h 42"/>
                <a:gd name="T4" fmla="*/ 66 w 68"/>
                <a:gd name="T5" fmla="*/ 26 h 42"/>
                <a:gd name="T6" fmla="*/ 64 w 68"/>
                <a:gd name="T7" fmla="*/ 28 h 42"/>
                <a:gd name="T8" fmla="*/ 58 w 68"/>
                <a:gd name="T9" fmla="*/ 36 h 42"/>
                <a:gd name="T10" fmla="*/ 46 w 68"/>
                <a:gd name="T11" fmla="*/ 40 h 42"/>
                <a:gd name="T12" fmla="*/ 34 w 68"/>
                <a:gd name="T13" fmla="*/ 42 h 42"/>
                <a:gd name="T14" fmla="*/ 34 w 68"/>
                <a:gd name="T15" fmla="*/ 42 h 42"/>
                <a:gd name="T16" fmla="*/ 20 w 68"/>
                <a:gd name="T17" fmla="*/ 40 h 42"/>
                <a:gd name="T18" fmla="*/ 10 w 68"/>
                <a:gd name="T19" fmla="*/ 36 h 42"/>
                <a:gd name="T20" fmla="*/ 2 w 68"/>
                <a:gd name="T21" fmla="*/ 28 h 42"/>
                <a:gd name="T22" fmla="*/ 0 w 68"/>
                <a:gd name="T23" fmla="*/ 26 h 42"/>
                <a:gd name="T24" fmla="*/ 0 w 68"/>
                <a:gd name="T25" fmla="*/ 20 h 42"/>
                <a:gd name="T26" fmla="*/ 0 w 68"/>
                <a:gd name="T27" fmla="*/ 20 h 42"/>
                <a:gd name="T28" fmla="*/ 0 w 68"/>
                <a:gd name="T29" fmla="*/ 16 h 42"/>
                <a:gd name="T30" fmla="*/ 2 w 68"/>
                <a:gd name="T31" fmla="*/ 12 h 42"/>
                <a:gd name="T32" fmla="*/ 10 w 68"/>
                <a:gd name="T33" fmla="*/ 6 h 42"/>
                <a:gd name="T34" fmla="*/ 20 w 68"/>
                <a:gd name="T35" fmla="*/ 2 h 42"/>
                <a:gd name="T36" fmla="*/ 34 w 68"/>
                <a:gd name="T37" fmla="*/ 0 h 42"/>
                <a:gd name="T38" fmla="*/ 34 w 68"/>
                <a:gd name="T39" fmla="*/ 0 h 42"/>
                <a:gd name="T40" fmla="*/ 46 w 68"/>
                <a:gd name="T41" fmla="*/ 2 h 42"/>
                <a:gd name="T42" fmla="*/ 58 w 68"/>
                <a:gd name="T43" fmla="*/ 6 h 42"/>
                <a:gd name="T44" fmla="*/ 64 w 68"/>
                <a:gd name="T45" fmla="*/ 12 h 42"/>
                <a:gd name="T46" fmla="*/ 66 w 68"/>
                <a:gd name="T47" fmla="*/ 16 h 42"/>
                <a:gd name="T48" fmla="*/ 68 w 68"/>
                <a:gd name="T49" fmla="*/ 20 h 42"/>
                <a:gd name="T50" fmla="*/ 68 w 68"/>
                <a:gd name="T51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" h="42">
                  <a:moveTo>
                    <a:pt x="68" y="20"/>
                  </a:moveTo>
                  <a:lnTo>
                    <a:pt x="68" y="20"/>
                  </a:lnTo>
                  <a:lnTo>
                    <a:pt x="66" y="26"/>
                  </a:lnTo>
                  <a:lnTo>
                    <a:pt x="64" y="28"/>
                  </a:lnTo>
                  <a:lnTo>
                    <a:pt x="58" y="36"/>
                  </a:lnTo>
                  <a:lnTo>
                    <a:pt x="46" y="40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20" y="40"/>
                  </a:lnTo>
                  <a:lnTo>
                    <a:pt x="10" y="36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10" y="6"/>
                  </a:lnTo>
                  <a:lnTo>
                    <a:pt x="20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6" y="2"/>
                  </a:lnTo>
                  <a:lnTo>
                    <a:pt x="58" y="6"/>
                  </a:lnTo>
                  <a:lnTo>
                    <a:pt x="64" y="12"/>
                  </a:lnTo>
                  <a:lnTo>
                    <a:pt x="66" y="16"/>
                  </a:lnTo>
                  <a:lnTo>
                    <a:pt x="68" y="20"/>
                  </a:lnTo>
                  <a:lnTo>
                    <a:pt x="68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 flipH="1">
              <a:off x="4212" y="1274"/>
              <a:ext cx="48" cy="30"/>
            </a:xfrm>
            <a:custGeom>
              <a:avLst/>
              <a:gdLst>
                <a:gd name="T0" fmla="*/ 48 w 48"/>
                <a:gd name="T1" fmla="*/ 16 h 30"/>
                <a:gd name="T2" fmla="*/ 48 w 48"/>
                <a:gd name="T3" fmla="*/ 16 h 30"/>
                <a:gd name="T4" fmla="*/ 46 w 48"/>
                <a:gd name="T5" fmla="*/ 22 h 30"/>
                <a:gd name="T6" fmla="*/ 40 w 48"/>
                <a:gd name="T7" fmla="*/ 26 h 30"/>
                <a:gd name="T8" fmla="*/ 32 w 48"/>
                <a:gd name="T9" fmla="*/ 28 h 30"/>
                <a:gd name="T10" fmla="*/ 24 w 48"/>
                <a:gd name="T11" fmla="*/ 30 h 30"/>
                <a:gd name="T12" fmla="*/ 24 w 48"/>
                <a:gd name="T13" fmla="*/ 30 h 30"/>
                <a:gd name="T14" fmla="*/ 14 w 48"/>
                <a:gd name="T15" fmla="*/ 28 h 30"/>
                <a:gd name="T16" fmla="*/ 8 w 48"/>
                <a:gd name="T17" fmla="*/ 26 h 30"/>
                <a:gd name="T18" fmla="*/ 2 w 48"/>
                <a:gd name="T19" fmla="*/ 22 h 30"/>
                <a:gd name="T20" fmla="*/ 0 w 48"/>
                <a:gd name="T21" fmla="*/ 16 h 30"/>
                <a:gd name="T22" fmla="*/ 0 w 48"/>
                <a:gd name="T23" fmla="*/ 16 h 30"/>
                <a:gd name="T24" fmla="*/ 2 w 48"/>
                <a:gd name="T25" fmla="*/ 10 h 30"/>
                <a:gd name="T26" fmla="*/ 8 w 48"/>
                <a:gd name="T27" fmla="*/ 6 h 30"/>
                <a:gd name="T28" fmla="*/ 14 w 48"/>
                <a:gd name="T29" fmla="*/ 2 h 30"/>
                <a:gd name="T30" fmla="*/ 24 w 48"/>
                <a:gd name="T31" fmla="*/ 0 h 30"/>
                <a:gd name="T32" fmla="*/ 24 w 48"/>
                <a:gd name="T33" fmla="*/ 0 h 30"/>
                <a:gd name="T34" fmla="*/ 32 w 48"/>
                <a:gd name="T35" fmla="*/ 2 h 30"/>
                <a:gd name="T36" fmla="*/ 40 w 48"/>
                <a:gd name="T37" fmla="*/ 6 h 30"/>
                <a:gd name="T38" fmla="*/ 46 w 48"/>
                <a:gd name="T39" fmla="*/ 10 h 30"/>
                <a:gd name="T40" fmla="*/ 48 w 48"/>
                <a:gd name="T41" fmla="*/ 16 h 30"/>
                <a:gd name="T42" fmla="*/ 48 w 48"/>
                <a:gd name="T43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" h="30">
                  <a:moveTo>
                    <a:pt x="48" y="16"/>
                  </a:moveTo>
                  <a:lnTo>
                    <a:pt x="48" y="16"/>
                  </a:lnTo>
                  <a:lnTo>
                    <a:pt x="46" y="22"/>
                  </a:lnTo>
                  <a:lnTo>
                    <a:pt x="40" y="26"/>
                  </a:lnTo>
                  <a:lnTo>
                    <a:pt x="32" y="28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14" y="28"/>
                  </a:lnTo>
                  <a:lnTo>
                    <a:pt x="8" y="26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0"/>
                  </a:lnTo>
                  <a:lnTo>
                    <a:pt x="48" y="16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 flipH="1">
              <a:off x="4274" y="1302"/>
              <a:ext cx="34" cy="22"/>
            </a:xfrm>
            <a:custGeom>
              <a:avLst/>
              <a:gdLst>
                <a:gd name="T0" fmla="*/ 34 w 34"/>
                <a:gd name="T1" fmla="*/ 10 h 22"/>
                <a:gd name="T2" fmla="*/ 34 w 34"/>
                <a:gd name="T3" fmla="*/ 10 h 22"/>
                <a:gd name="T4" fmla="*/ 34 w 34"/>
                <a:gd name="T5" fmla="*/ 14 h 22"/>
                <a:gd name="T6" fmla="*/ 30 w 34"/>
                <a:gd name="T7" fmla="*/ 18 h 22"/>
                <a:gd name="T8" fmla="*/ 24 w 34"/>
                <a:gd name="T9" fmla="*/ 20 h 22"/>
                <a:gd name="T10" fmla="*/ 18 w 34"/>
                <a:gd name="T11" fmla="*/ 22 h 22"/>
                <a:gd name="T12" fmla="*/ 18 w 34"/>
                <a:gd name="T13" fmla="*/ 22 h 22"/>
                <a:gd name="T14" fmla="*/ 10 w 34"/>
                <a:gd name="T15" fmla="*/ 20 h 22"/>
                <a:gd name="T16" fmla="*/ 6 w 34"/>
                <a:gd name="T17" fmla="*/ 18 h 22"/>
                <a:gd name="T18" fmla="*/ 2 w 34"/>
                <a:gd name="T19" fmla="*/ 14 h 22"/>
                <a:gd name="T20" fmla="*/ 0 w 34"/>
                <a:gd name="T21" fmla="*/ 10 h 22"/>
                <a:gd name="T22" fmla="*/ 0 w 34"/>
                <a:gd name="T23" fmla="*/ 10 h 22"/>
                <a:gd name="T24" fmla="*/ 2 w 34"/>
                <a:gd name="T25" fmla="*/ 6 h 22"/>
                <a:gd name="T26" fmla="*/ 6 w 34"/>
                <a:gd name="T27" fmla="*/ 4 h 22"/>
                <a:gd name="T28" fmla="*/ 10 w 34"/>
                <a:gd name="T29" fmla="*/ 2 h 22"/>
                <a:gd name="T30" fmla="*/ 18 w 34"/>
                <a:gd name="T31" fmla="*/ 0 h 22"/>
                <a:gd name="T32" fmla="*/ 18 w 34"/>
                <a:gd name="T33" fmla="*/ 0 h 22"/>
                <a:gd name="T34" fmla="*/ 24 w 34"/>
                <a:gd name="T35" fmla="*/ 2 h 22"/>
                <a:gd name="T36" fmla="*/ 30 w 34"/>
                <a:gd name="T37" fmla="*/ 4 h 22"/>
                <a:gd name="T38" fmla="*/ 34 w 34"/>
                <a:gd name="T39" fmla="*/ 6 h 22"/>
                <a:gd name="T40" fmla="*/ 34 w 34"/>
                <a:gd name="T41" fmla="*/ 10 h 22"/>
                <a:gd name="T42" fmla="*/ 34 w 34"/>
                <a:gd name="T43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" h="22">
                  <a:moveTo>
                    <a:pt x="34" y="10"/>
                  </a:moveTo>
                  <a:lnTo>
                    <a:pt x="34" y="10"/>
                  </a:lnTo>
                  <a:lnTo>
                    <a:pt x="34" y="14"/>
                  </a:lnTo>
                  <a:lnTo>
                    <a:pt x="30" y="18"/>
                  </a:lnTo>
                  <a:lnTo>
                    <a:pt x="24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34" y="6"/>
                  </a:lnTo>
                  <a:lnTo>
                    <a:pt x="34" y="10"/>
                  </a:lnTo>
                  <a:lnTo>
                    <a:pt x="3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4020" y="946"/>
              <a:ext cx="250" cy="222"/>
            </a:xfrm>
            <a:custGeom>
              <a:avLst/>
              <a:gdLst>
                <a:gd name="T0" fmla="*/ 102 w 250"/>
                <a:gd name="T1" fmla="*/ 148 h 222"/>
                <a:gd name="T2" fmla="*/ 102 w 250"/>
                <a:gd name="T3" fmla="*/ 134 h 222"/>
                <a:gd name="T4" fmla="*/ 106 w 250"/>
                <a:gd name="T5" fmla="*/ 122 h 222"/>
                <a:gd name="T6" fmla="*/ 126 w 250"/>
                <a:gd name="T7" fmla="*/ 98 h 222"/>
                <a:gd name="T8" fmla="*/ 140 w 250"/>
                <a:gd name="T9" fmla="*/ 86 h 222"/>
                <a:gd name="T10" fmla="*/ 148 w 250"/>
                <a:gd name="T11" fmla="*/ 74 h 222"/>
                <a:gd name="T12" fmla="*/ 154 w 250"/>
                <a:gd name="T13" fmla="*/ 52 h 222"/>
                <a:gd name="T14" fmla="*/ 152 w 250"/>
                <a:gd name="T15" fmla="*/ 42 h 222"/>
                <a:gd name="T16" fmla="*/ 144 w 250"/>
                <a:gd name="T17" fmla="*/ 26 h 222"/>
                <a:gd name="T18" fmla="*/ 138 w 250"/>
                <a:gd name="T19" fmla="*/ 22 h 222"/>
                <a:gd name="T20" fmla="*/ 118 w 250"/>
                <a:gd name="T21" fmla="*/ 14 h 222"/>
                <a:gd name="T22" fmla="*/ 98 w 250"/>
                <a:gd name="T23" fmla="*/ 12 h 222"/>
                <a:gd name="T24" fmla="*/ 82 w 250"/>
                <a:gd name="T25" fmla="*/ 12 h 222"/>
                <a:gd name="T26" fmla="*/ 68 w 250"/>
                <a:gd name="T27" fmla="*/ 16 h 222"/>
                <a:gd name="T28" fmla="*/ 60 w 250"/>
                <a:gd name="T29" fmla="*/ 24 h 222"/>
                <a:gd name="T30" fmla="*/ 62 w 250"/>
                <a:gd name="T31" fmla="*/ 26 h 222"/>
                <a:gd name="T32" fmla="*/ 66 w 250"/>
                <a:gd name="T33" fmla="*/ 32 h 222"/>
                <a:gd name="T34" fmla="*/ 78 w 250"/>
                <a:gd name="T35" fmla="*/ 46 h 222"/>
                <a:gd name="T36" fmla="*/ 80 w 250"/>
                <a:gd name="T37" fmla="*/ 52 h 222"/>
                <a:gd name="T38" fmla="*/ 76 w 250"/>
                <a:gd name="T39" fmla="*/ 58 h 222"/>
                <a:gd name="T40" fmla="*/ 68 w 250"/>
                <a:gd name="T41" fmla="*/ 64 h 222"/>
                <a:gd name="T42" fmla="*/ 42 w 250"/>
                <a:gd name="T43" fmla="*/ 70 h 222"/>
                <a:gd name="T44" fmla="*/ 26 w 250"/>
                <a:gd name="T45" fmla="*/ 68 h 222"/>
                <a:gd name="T46" fmla="*/ 12 w 250"/>
                <a:gd name="T47" fmla="*/ 64 h 222"/>
                <a:gd name="T48" fmla="*/ 4 w 250"/>
                <a:gd name="T49" fmla="*/ 56 h 222"/>
                <a:gd name="T50" fmla="*/ 0 w 250"/>
                <a:gd name="T51" fmla="*/ 46 h 222"/>
                <a:gd name="T52" fmla="*/ 2 w 250"/>
                <a:gd name="T53" fmla="*/ 38 h 222"/>
                <a:gd name="T54" fmla="*/ 18 w 250"/>
                <a:gd name="T55" fmla="*/ 22 h 222"/>
                <a:gd name="T56" fmla="*/ 32 w 250"/>
                <a:gd name="T57" fmla="*/ 14 h 222"/>
                <a:gd name="T58" fmla="*/ 72 w 250"/>
                <a:gd name="T59" fmla="*/ 4 h 222"/>
                <a:gd name="T60" fmla="*/ 124 w 250"/>
                <a:gd name="T61" fmla="*/ 0 h 222"/>
                <a:gd name="T62" fmla="*/ 154 w 250"/>
                <a:gd name="T63" fmla="*/ 2 h 222"/>
                <a:gd name="T64" fmla="*/ 200 w 250"/>
                <a:gd name="T65" fmla="*/ 8 h 222"/>
                <a:gd name="T66" fmla="*/ 218 w 250"/>
                <a:gd name="T67" fmla="*/ 14 h 222"/>
                <a:gd name="T68" fmla="*/ 242 w 250"/>
                <a:gd name="T69" fmla="*/ 30 h 222"/>
                <a:gd name="T70" fmla="*/ 250 w 250"/>
                <a:gd name="T71" fmla="*/ 50 h 222"/>
                <a:gd name="T72" fmla="*/ 250 w 250"/>
                <a:gd name="T73" fmla="*/ 58 h 222"/>
                <a:gd name="T74" fmla="*/ 242 w 250"/>
                <a:gd name="T75" fmla="*/ 70 h 222"/>
                <a:gd name="T76" fmla="*/ 234 w 250"/>
                <a:gd name="T77" fmla="*/ 78 h 222"/>
                <a:gd name="T78" fmla="*/ 210 w 250"/>
                <a:gd name="T79" fmla="*/ 90 h 222"/>
                <a:gd name="T80" fmla="*/ 170 w 250"/>
                <a:gd name="T81" fmla="*/ 106 h 222"/>
                <a:gd name="T82" fmla="*/ 126 w 250"/>
                <a:gd name="T83" fmla="*/ 124 h 222"/>
                <a:gd name="T84" fmla="*/ 122 w 250"/>
                <a:gd name="T85" fmla="*/ 128 h 222"/>
                <a:gd name="T86" fmla="*/ 116 w 250"/>
                <a:gd name="T87" fmla="*/ 140 h 222"/>
                <a:gd name="T88" fmla="*/ 114 w 250"/>
                <a:gd name="T89" fmla="*/ 148 h 222"/>
                <a:gd name="T90" fmla="*/ 112 w 250"/>
                <a:gd name="T91" fmla="*/ 172 h 222"/>
                <a:gd name="T92" fmla="*/ 148 w 250"/>
                <a:gd name="T93" fmla="*/ 178 h 222"/>
                <a:gd name="T94" fmla="*/ 154 w 250"/>
                <a:gd name="T95" fmla="*/ 182 h 222"/>
                <a:gd name="T96" fmla="*/ 162 w 250"/>
                <a:gd name="T97" fmla="*/ 192 h 222"/>
                <a:gd name="T98" fmla="*/ 162 w 250"/>
                <a:gd name="T99" fmla="*/ 196 h 222"/>
                <a:gd name="T100" fmla="*/ 160 w 250"/>
                <a:gd name="T101" fmla="*/ 206 h 222"/>
                <a:gd name="T102" fmla="*/ 148 w 250"/>
                <a:gd name="T103" fmla="*/ 214 h 222"/>
                <a:gd name="T104" fmla="*/ 132 w 250"/>
                <a:gd name="T105" fmla="*/ 220 h 222"/>
                <a:gd name="T106" fmla="*/ 112 w 250"/>
                <a:gd name="T107" fmla="*/ 222 h 222"/>
                <a:gd name="T108" fmla="*/ 76 w 250"/>
                <a:gd name="T109" fmla="*/ 214 h 222"/>
                <a:gd name="T110" fmla="*/ 68 w 250"/>
                <a:gd name="T111" fmla="*/ 210 h 222"/>
                <a:gd name="T112" fmla="*/ 60 w 250"/>
                <a:gd name="T113" fmla="*/ 202 h 222"/>
                <a:gd name="T114" fmla="*/ 60 w 250"/>
                <a:gd name="T115" fmla="*/ 196 h 222"/>
                <a:gd name="T116" fmla="*/ 64 w 250"/>
                <a:gd name="T117" fmla="*/ 186 h 222"/>
                <a:gd name="T118" fmla="*/ 76 w 250"/>
                <a:gd name="T119" fmla="*/ 178 h 222"/>
                <a:gd name="T120" fmla="*/ 92 w 250"/>
                <a:gd name="T121" fmla="*/ 174 h 222"/>
                <a:gd name="T122" fmla="*/ 112 w 250"/>
                <a:gd name="T123" fmla="*/ 17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0" h="222">
                  <a:moveTo>
                    <a:pt x="114" y="148"/>
                  </a:moveTo>
                  <a:lnTo>
                    <a:pt x="102" y="148"/>
                  </a:lnTo>
                  <a:lnTo>
                    <a:pt x="102" y="148"/>
                  </a:lnTo>
                  <a:lnTo>
                    <a:pt x="102" y="134"/>
                  </a:lnTo>
                  <a:lnTo>
                    <a:pt x="106" y="122"/>
                  </a:lnTo>
                  <a:lnTo>
                    <a:pt x="106" y="122"/>
                  </a:lnTo>
                  <a:lnTo>
                    <a:pt x="112" y="112"/>
                  </a:lnTo>
                  <a:lnTo>
                    <a:pt x="126" y="98"/>
                  </a:lnTo>
                  <a:lnTo>
                    <a:pt x="126" y="98"/>
                  </a:lnTo>
                  <a:lnTo>
                    <a:pt x="140" y="86"/>
                  </a:lnTo>
                  <a:lnTo>
                    <a:pt x="148" y="74"/>
                  </a:lnTo>
                  <a:lnTo>
                    <a:pt x="148" y="74"/>
                  </a:lnTo>
                  <a:lnTo>
                    <a:pt x="152" y="64"/>
                  </a:lnTo>
                  <a:lnTo>
                    <a:pt x="154" y="52"/>
                  </a:lnTo>
                  <a:lnTo>
                    <a:pt x="154" y="52"/>
                  </a:lnTo>
                  <a:lnTo>
                    <a:pt x="152" y="42"/>
                  </a:lnTo>
                  <a:lnTo>
                    <a:pt x="150" y="34"/>
                  </a:lnTo>
                  <a:lnTo>
                    <a:pt x="144" y="26"/>
                  </a:lnTo>
                  <a:lnTo>
                    <a:pt x="138" y="22"/>
                  </a:lnTo>
                  <a:lnTo>
                    <a:pt x="138" y="22"/>
                  </a:lnTo>
                  <a:lnTo>
                    <a:pt x="128" y="18"/>
                  </a:lnTo>
                  <a:lnTo>
                    <a:pt x="118" y="14"/>
                  </a:lnTo>
                  <a:lnTo>
                    <a:pt x="108" y="12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82" y="12"/>
                  </a:lnTo>
                  <a:lnTo>
                    <a:pt x="68" y="16"/>
                  </a:lnTo>
                  <a:lnTo>
                    <a:pt x="68" y="16"/>
                  </a:lnTo>
                  <a:lnTo>
                    <a:pt x="62" y="20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2" y="26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76" y="42"/>
                  </a:lnTo>
                  <a:lnTo>
                    <a:pt x="78" y="46"/>
                  </a:lnTo>
                  <a:lnTo>
                    <a:pt x="80" y="52"/>
                  </a:lnTo>
                  <a:lnTo>
                    <a:pt x="80" y="52"/>
                  </a:lnTo>
                  <a:lnTo>
                    <a:pt x="78" y="56"/>
                  </a:lnTo>
                  <a:lnTo>
                    <a:pt x="76" y="58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56" y="68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26" y="68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8" y="60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2" y="38"/>
                  </a:lnTo>
                  <a:lnTo>
                    <a:pt x="8" y="30"/>
                  </a:lnTo>
                  <a:lnTo>
                    <a:pt x="18" y="22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50" y="8"/>
                  </a:lnTo>
                  <a:lnTo>
                    <a:pt x="72" y="4"/>
                  </a:lnTo>
                  <a:lnTo>
                    <a:pt x="96" y="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54" y="2"/>
                  </a:lnTo>
                  <a:lnTo>
                    <a:pt x="178" y="4"/>
                  </a:lnTo>
                  <a:lnTo>
                    <a:pt x="200" y="8"/>
                  </a:lnTo>
                  <a:lnTo>
                    <a:pt x="218" y="14"/>
                  </a:lnTo>
                  <a:lnTo>
                    <a:pt x="218" y="14"/>
                  </a:lnTo>
                  <a:lnTo>
                    <a:pt x="232" y="22"/>
                  </a:lnTo>
                  <a:lnTo>
                    <a:pt x="242" y="30"/>
                  </a:lnTo>
                  <a:lnTo>
                    <a:pt x="248" y="40"/>
                  </a:lnTo>
                  <a:lnTo>
                    <a:pt x="250" y="50"/>
                  </a:lnTo>
                  <a:lnTo>
                    <a:pt x="250" y="50"/>
                  </a:lnTo>
                  <a:lnTo>
                    <a:pt x="250" y="58"/>
                  </a:lnTo>
                  <a:lnTo>
                    <a:pt x="246" y="64"/>
                  </a:lnTo>
                  <a:lnTo>
                    <a:pt x="242" y="70"/>
                  </a:lnTo>
                  <a:lnTo>
                    <a:pt x="234" y="78"/>
                  </a:lnTo>
                  <a:lnTo>
                    <a:pt x="234" y="78"/>
                  </a:lnTo>
                  <a:lnTo>
                    <a:pt x="224" y="84"/>
                  </a:lnTo>
                  <a:lnTo>
                    <a:pt x="210" y="90"/>
                  </a:lnTo>
                  <a:lnTo>
                    <a:pt x="170" y="106"/>
                  </a:lnTo>
                  <a:lnTo>
                    <a:pt x="170" y="106"/>
                  </a:lnTo>
                  <a:lnTo>
                    <a:pt x="142" y="116"/>
                  </a:lnTo>
                  <a:lnTo>
                    <a:pt x="126" y="124"/>
                  </a:lnTo>
                  <a:lnTo>
                    <a:pt x="126" y="124"/>
                  </a:lnTo>
                  <a:lnTo>
                    <a:pt x="122" y="128"/>
                  </a:lnTo>
                  <a:lnTo>
                    <a:pt x="118" y="134"/>
                  </a:lnTo>
                  <a:lnTo>
                    <a:pt x="116" y="140"/>
                  </a:lnTo>
                  <a:lnTo>
                    <a:pt x="114" y="148"/>
                  </a:lnTo>
                  <a:lnTo>
                    <a:pt x="114" y="148"/>
                  </a:lnTo>
                  <a:close/>
                  <a:moveTo>
                    <a:pt x="112" y="172"/>
                  </a:moveTo>
                  <a:lnTo>
                    <a:pt x="112" y="172"/>
                  </a:lnTo>
                  <a:lnTo>
                    <a:pt x="132" y="174"/>
                  </a:lnTo>
                  <a:lnTo>
                    <a:pt x="148" y="178"/>
                  </a:lnTo>
                  <a:lnTo>
                    <a:pt x="148" y="178"/>
                  </a:lnTo>
                  <a:lnTo>
                    <a:pt x="154" y="182"/>
                  </a:lnTo>
                  <a:lnTo>
                    <a:pt x="160" y="186"/>
                  </a:lnTo>
                  <a:lnTo>
                    <a:pt x="162" y="192"/>
                  </a:lnTo>
                  <a:lnTo>
                    <a:pt x="162" y="196"/>
                  </a:lnTo>
                  <a:lnTo>
                    <a:pt x="162" y="196"/>
                  </a:lnTo>
                  <a:lnTo>
                    <a:pt x="162" y="202"/>
                  </a:lnTo>
                  <a:lnTo>
                    <a:pt x="160" y="206"/>
                  </a:lnTo>
                  <a:lnTo>
                    <a:pt x="154" y="210"/>
                  </a:lnTo>
                  <a:lnTo>
                    <a:pt x="148" y="214"/>
                  </a:lnTo>
                  <a:lnTo>
                    <a:pt x="148" y="214"/>
                  </a:lnTo>
                  <a:lnTo>
                    <a:pt x="132" y="220"/>
                  </a:lnTo>
                  <a:lnTo>
                    <a:pt x="112" y="222"/>
                  </a:lnTo>
                  <a:lnTo>
                    <a:pt x="112" y="222"/>
                  </a:lnTo>
                  <a:lnTo>
                    <a:pt x="92" y="220"/>
                  </a:lnTo>
                  <a:lnTo>
                    <a:pt x="76" y="214"/>
                  </a:lnTo>
                  <a:lnTo>
                    <a:pt x="76" y="214"/>
                  </a:lnTo>
                  <a:lnTo>
                    <a:pt x="68" y="210"/>
                  </a:lnTo>
                  <a:lnTo>
                    <a:pt x="64" y="206"/>
                  </a:lnTo>
                  <a:lnTo>
                    <a:pt x="60" y="202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60" y="192"/>
                  </a:lnTo>
                  <a:lnTo>
                    <a:pt x="64" y="186"/>
                  </a:lnTo>
                  <a:lnTo>
                    <a:pt x="68" y="182"/>
                  </a:lnTo>
                  <a:lnTo>
                    <a:pt x="76" y="178"/>
                  </a:lnTo>
                  <a:lnTo>
                    <a:pt x="76" y="178"/>
                  </a:lnTo>
                  <a:lnTo>
                    <a:pt x="92" y="174"/>
                  </a:lnTo>
                  <a:lnTo>
                    <a:pt x="112" y="172"/>
                  </a:lnTo>
                  <a:lnTo>
                    <a:pt x="112" y="1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50" y="1600759"/>
            <a:ext cx="6838650" cy="50172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in medical jurisprudence) the age at which an individual is legally free to act as an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adult without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parental permission for activities such as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marrying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having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sexual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intercourse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giving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permission for medical treatment or surgery.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It varies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from 13 to 21, according to local laws.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     18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years of age in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UK</a:t>
            </a:r>
          </a:p>
          <a:p>
            <a:pPr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21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years in other countries, e.g.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USA.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5867400" cy="12527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Age of consent..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964329" y="128680"/>
            <a:ext cx="1997796" cy="2133600"/>
            <a:chOff x="4464" y="2784"/>
            <a:chExt cx="765" cy="816"/>
          </a:xfrm>
        </p:grpSpPr>
        <p:sp>
          <p:nvSpPr>
            <p:cNvPr id="5" name="AutoShape 5"/>
            <p:cNvSpPr>
              <a:spLocks noChangeAspect="1" noChangeArrowheads="1" noTextEdit="1"/>
            </p:cNvSpPr>
            <p:nvPr/>
          </p:nvSpPr>
          <p:spPr bwMode="auto">
            <a:xfrm>
              <a:off x="4464" y="2784"/>
              <a:ext cx="76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477" y="3337"/>
              <a:ext cx="749" cy="263"/>
            </a:xfrm>
            <a:custGeom>
              <a:avLst/>
              <a:gdLst>
                <a:gd name="T0" fmla="*/ 639 w 1851"/>
                <a:gd name="T1" fmla="*/ 35 h 650"/>
                <a:gd name="T2" fmla="*/ 351 w 1851"/>
                <a:gd name="T3" fmla="*/ 267 h 650"/>
                <a:gd name="T4" fmla="*/ 164 w 1851"/>
                <a:gd name="T5" fmla="*/ 305 h 650"/>
                <a:gd name="T6" fmla="*/ 0 w 1851"/>
                <a:gd name="T7" fmla="*/ 478 h 650"/>
                <a:gd name="T8" fmla="*/ 589 w 1851"/>
                <a:gd name="T9" fmla="*/ 635 h 650"/>
                <a:gd name="T10" fmla="*/ 594 w 1851"/>
                <a:gd name="T11" fmla="*/ 635 h 650"/>
                <a:gd name="T12" fmla="*/ 608 w 1851"/>
                <a:gd name="T13" fmla="*/ 635 h 650"/>
                <a:gd name="T14" fmla="*/ 631 w 1851"/>
                <a:gd name="T15" fmla="*/ 635 h 650"/>
                <a:gd name="T16" fmla="*/ 661 w 1851"/>
                <a:gd name="T17" fmla="*/ 634 h 650"/>
                <a:gd name="T18" fmla="*/ 697 w 1851"/>
                <a:gd name="T19" fmla="*/ 634 h 650"/>
                <a:gd name="T20" fmla="*/ 737 w 1851"/>
                <a:gd name="T21" fmla="*/ 633 h 650"/>
                <a:gd name="T22" fmla="*/ 780 w 1851"/>
                <a:gd name="T23" fmla="*/ 633 h 650"/>
                <a:gd name="T24" fmla="*/ 825 w 1851"/>
                <a:gd name="T25" fmla="*/ 632 h 650"/>
                <a:gd name="T26" fmla="*/ 870 w 1851"/>
                <a:gd name="T27" fmla="*/ 631 h 650"/>
                <a:gd name="T28" fmla="*/ 915 w 1851"/>
                <a:gd name="T29" fmla="*/ 631 h 650"/>
                <a:gd name="T30" fmla="*/ 957 w 1851"/>
                <a:gd name="T31" fmla="*/ 630 h 650"/>
                <a:gd name="T32" fmla="*/ 997 w 1851"/>
                <a:gd name="T33" fmla="*/ 629 h 650"/>
                <a:gd name="T34" fmla="*/ 1031 w 1851"/>
                <a:gd name="T35" fmla="*/ 628 h 650"/>
                <a:gd name="T36" fmla="*/ 1059 w 1851"/>
                <a:gd name="T37" fmla="*/ 628 h 650"/>
                <a:gd name="T38" fmla="*/ 1081 w 1851"/>
                <a:gd name="T39" fmla="*/ 627 h 650"/>
                <a:gd name="T40" fmla="*/ 1093 w 1851"/>
                <a:gd name="T41" fmla="*/ 626 h 650"/>
                <a:gd name="T42" fmla="*/ 1103 w 1851"/>
                <a:gd name="T43" fmla="*/ 625 h 650"/>
                <a:gd name="T44" fmla="*/ 1118 w 1851"/>
                <a:gd name="T45" fmla="*/ 626 h 650"/>
                <a:gd name="T46" fmla="*/ 1136 w 1851"/>
                <a:gd name="T47" fmla="*/ 626 h 650"/>
                <a:gd name="T48" fmla="*/ 1156 w 1851"/>
                <a:gd name="T49" fmla="*/ 627 h 650"/>
                <a:gd name="T50" fmla="*/ 1179 w 1851"/>
                <a:gd name="T51" fmla="*/ 629 h 650"/>
                <a:gd name="T52" fmla="*/ 1203 w 1851"/>
                <a:gd name="T53" fmla="*/ 631 h 650"/>
                <a:gd name="T54" fmla="*/ 1229 w 1851"/>
                <a:gd name="T55" fmla="*/ 633 h 650"/>
                <a:gd name="T56" fmla="*/ 1255 w 1851"/>
                <a:gd name="T57" fmla="*/ 637 h 650"/>
                <a:gd name="T58" fmla="*/ 1280 w 1851"/>
                <a:gd name="T59" fmla="*/ 639 h 650"/>
                <a:gd name="T60" fmla="*/ 1304 w 1851"/>
                <a:gd name="T61" fmla="*/ 641 h 650"/>
                <a:gd name="T62" fmla="*/ 1326 w 1851"/>
                <a:gd name="T63" fmla="*/ 644 h 650"/>
                <a:gd name="T64" fmla="*/ 1345 w 1851"/>
                <a:gd name="T65" fmla="*/ 646 h 650"/>
                <a:gd name="T66" fmla="*/ 1361 w 1851"/>
                <a:gd name="T67" fmla="*/ 647 h 650"/>
                <a:gd name="T68" fmla="*/ 1374 w 1851"/>
                <a:gd name="T69" fmla="*/ 649 h 650"/>
                <a:gd name="T70" fmla="*/ 1382 w 1851"/>
                <a:gd name="T71" fmla="*/ 650 h 650"/>
                <a:gd name="T72" fmla="*/ 1385 w 1851"/>
                <a:gd name="T73" fmla="*/ 650 h 650"/>
                <a:gd name="T74" fmla="*/ 1695 w 1851"/>
                <a:gd name="T75" fmla="*/ 612 h 650"/>
                <a:gd name="T76" fmla="*/ 1851 w 1851"/>
                <a:gd name="T77" fmla="*/ 626 h 650"/>
                <a:gd name="T78" fmla="*/ 1775 w 1851"/>
                <a:gd name="T79" fmla="*/ 470 h 650"/>
                <a:gd name="T80" fmla="*/ 1474 w 1851"/>
                <a:gd name="T81" fmla="*/ 273 h 650"/>
                <a:gd name="T82" fmla="*/ 1264 w 1851"/>
                <a:gd name="T83" fmla="*/ 161 h 650"/>
                <a:gd name="T84" fmla="*/ 1227 w 1851"/>
                <a:gd name="T85" fmla="*/ 63 h 650"/>
                <a:gd name="T86" fmla="*/ 1158 w 1851"/>
                <a:gd name="T87" fmla="*/ 51 h 650"/>
                <a:gd name="T88" fmla="*/ 726 w 1851"/>
                <a:gd name="T89" fmla="*/ 0 h 650"/>
                <a:gd name="T90" fmla="*/ 639 w 1851"/>
                <a:gd name="T91" fmla="*/ 35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51" h="650">
                  <a:moveTo>
                    <a:pt x="639" y="35"/>
                  </a:moveTo>
                  <a:lnTo>
                    <a:pt x="351" y="267"/>
                  </a:lnTo>
                  <a:lnTo>
                    <a:pt x="164" y="305"/>
                  </a:lnTo>
                  <a:lnTo>
                    <a:pt x="0" y="478"/>
                  </a:lnTo>
                  <a:lnTo>
                    <a:pt x="589" y="635"/>
                  </a:lnTo>
                  <a:lnTo>
                    <a:pt x="594" y="635"/>
                  </a:lnTo>
                  <a:lnTo>
                    <a:pt x="608" y="635"/>
                  </a:lnTo>
                  <a:lnTo>
                    <a:pt x="631" y="635"/>
                  </a:lnTo>
                  <a:lnTo>
                    <a:pt x="661" y="634"/>
                  </a:lnTo>
                  <a:lnTo>
                    <a:pt x="697" y="634"/>
                  </a:lnTo>
                  <a:lnTo>
                    <a:pt x="737" y="633"/>
                  </a:lnTo>
                  <a:lnTo>
                    <a:pt x="780" y="633"/>
                  </a:lnTo>
                  <a:lnTo>
                    <a:pt x="825" y="632"/>
                  </a:lnTo>
                  <a:lnTo>
                    <a:pt x="870" y="631"/>
                  </a:lnTo>
                  <a:lnTo>
                    <a:pt x="915" y="631"/>
                  </a:lnTo>
                  <a:lnTo>
                    <a:pt x="957" y="630"/>
                  </a:lnTo>
                  <a:lnTo>
                    <a:pt x="997" y="629"/>
                  </a:lnTo>
                  <a:lnTo>
                    <a:pt x="1031" y="628"/>
                  </a:lnTo>
                  <a:lnTo>
                    <a:pt x="1059" y="628"/>
                  </a:lnTo>
                  <a:lnTo>
                    <a:pt x="1081" y="627"/>
                  </a:lnTo>
                  <a:lnTo>
                    <a:pt x="1093" y="626"/>
                  </a:lnTo>
                  <a:lnTo>
                    <a:pt x="1103" y="625"/>
                  </a:lnTo>
                  <a:lnTo>
                    <a:pt x="1118" y="626"/>
                  </a:lnTo>
                  <a:lnTo>
                    <a:pt x="1136" y="626"/>
                  </a:lnTo>
                  <a:lnTo>
                    <a:pt x="1156" y="627"/>
                  </a:lnTo>
                  <a:lnTo>
                    <a:pt x="1179" y="629"/>
                  </a:lnTo>
                  <a:lnTo>
                    <a:pt x="1203" y="631"/>
                  </a:lnTo>
                  <a:lnTo>
                    <a:pt x="1229" y="633"/>
                  </a:lnTo>
                  <a:lnTo>
                    <a:pt x="1255" y="637"/>
                  </a:lnTo>
                  <a:lnTo>
                    <a:pt x="1280" y="639"/>
                  </a:lnTo>
                  <a:lnTo>
                    <a:pt x="1304" y="641"/>
                  </a:lnTo>
                  <a:lnTo>
                    <a:pt x="1326" y="644"/>
                  </a:lnTo>
                  <a:lnTo>
                    <a:pt x="1345" y="646"/>
                  </a:lnTo>
                  <a:lnTo>
                    <a:pt x="1361" y="647"/>
                  </a:lnTo>
                  <a:lnTo>
                    <a:pt x="1374" y="649"/>
                  </a:lnTo>
                  <a:lnTo>
                    <a:pt x="1382" y="650"/>
                  </a:lnTo>
                  <a:lnTo>
                    <a:pt x="1385" y="650"/>
                  </a:lnTo>
                  <a:lnTo>
                    <a:pt x="1695" y="612"/>
                  </a:lnTo>
                  <a:lnTo>
                    <a:pt x="1851" y="626"/>
                  </a:lnTo>
                  <a:lnTo>
                    <a:pt x="1775" y="470"/>
                  </a:lnTo>
                  <a:lnTo>
                    <a:pt x="1474" y="273"/>
                  </a:lnTo>
                  <a:lnTo>
                    <a:pt x="1264" y="161"/>
                  </a:lnTo>
                  <a:lnTo>
                    <a:pt x="1227" y="63"/>
                  </a:lnTo>
                  <a:lnTo>
                    <a:pt x="1158" y="51"/>
                  </a:lnTo>
                  <a:lnTo>
                    <a:pt x="726" y="0"/>
                  </a:lnTo>
                  <a:lnTo>
                    <a:pt x="639" y="35"/>
                  </a:lnTo>
                  <a:close/>
                </a:path>
              </a:pathLst>
            </a:custGeom>
            <a:solidFill>
              <a:srgbClr val="70D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4464" y="2826"/>
              <a:ext cx="615" cy="713"/>
            </a:xfrm>
            <a:custGeom>
              <a:avLst/>
              <a:gdLst>
                <a:gd name="T0" fmla="*/ 1449 w 1521"/>
                <a:gd name="T1" fmla="*/ 1509 h 1762"/>
                <a:gd name="T2" fmla="*/ 1343 w 1521"/>
                <a:gd name="T3" fmla="*/ 1464 h 1762"/>
                <a:gd name="T4" fmla="*/ 1259 w 1521"/>
                <a:gd name="T5" fmla="*/ 1385 h 1762"/>
                <a:gd name="T6" fmla="*/ 1188 w 1521"/>
                <a:gd name="T7" fmla="*/ 1321 h 1762"/>
                <a:gd name="T8" fmla="*/ 1169 w 1521"/>
                <a:gd name="T9" fmla="*/ 1340 h 1762"/>
                <a:gd name="T10" fmla="*/ 1205 w 1521"/>
                <a:gd name="T11" fmla="*/ 1359 h 1762"/>
                <a:gd name="T12" fmla="*/ 1175 w 1521"/>
                <a:gd name="T13" fmla="*/ 1482 h 1762"/>
                <a:gd name="T14" fmla="*/ 1074 w 1521"/>
                <a:gd name="T15" fmla="*/ 1592 h 1762"/>
                <a:gd name="T16" fmla="*/ 963 w 1521"/>
                <a:gd name="T17" fmla="*/ 1645 h 1762"/>
                <a:gd name="T18" fmla="*/ 872 w 1521"/>
                <a:gd name="T19" fmla="*/ 1583 h 1762"/>
                <a:gd name="T20" fmla="*/ 746 w 1521"/>
                <a:gd name="T21" fmla="*/ 1437 h 1762"/>
                <a:gd name="T22" fmla="*/ 719 w 1521"/>
                <a:gd name="T23" fmla="*/ 1304 h 1762"/>
                <a:gd name="T24" fmla="*/ 692 w 1521"/>
                <a:gd name="T25" fmla="*/ 1309 h 1762"/>
                <a:gd name="T26" fmla="*/ 390 w 1521"/>
                <a:gd name="T27" fmla="*/ 1535 h 1762"/>
                <a:gd name="T28" fmla="*/ 311 w 1521"/>
                <a:gd name="T29" fmla="*/ 1555 h 1762"/>
                <a:gd name="T30" fmla="*/ 230 w 1521"/>
                <a:gd name="T31" fmla="*/ 1576 h 1762"/>
                <a:gd name="T32" fmla="*/ 161 w 1521"/>
                <a:gd name="T33" fmla="*/ 1629 h 1762"/>
                <a:gd name="T34" fmla="*/ 91 w 1521"/>
                <a:gd name="T35" fmla="*/ 1700 h 1762"/>
                <a:gd name="T36" fmla="*/ 15 w 1521"/>
                <a:gd name="T37" fmla="*/ 1756 h 1762"/>
                <a:gd name="T38" fmla="*/ 23 w 1521"/>
                <a:gd name="T39" fmla="*/ 1704 h 1762"/>
                <a:gd name="T40" fmla="*/ 95 w 1521"/>
                <a:gd name="T41" fmla="*/ 1646 h 1762"/>
                <a:gd name="T42" fmla="*/ 163 w 1521"/>
                <a:gd name="T43" fmla="*/ 1583 h 1762"/>
                <a:gd name="T44" fmla="*/ 227 w 1521"/>
                <a:gd name="T45" fmla="*/ 1532 h 1762"/>
                <a:gd name="T46" fmla="*/ 300 w 1521"/>
                <a:gd name="T47" fmla="*/ 1515 h 1762"/>
                <a:gd name="T48" fmla="*/ 374 w 1521"/>
                <a:gd name="T49" fmla="*/ 1501 h 1762"/>
                <a:gd name="T50" fmla="*/ 456 w 1521"/>
                <a:gd name="T51" fmla="*/ 1443 h 1762"/>
                <a:gd name="T52" fmla="*/ 627 w 1521"/>
                <a:gd name="T53" fmla="*/ 1312 h 1762"/>
                <a:gd name="T54" fmla="*/ 732 w 1521"/>
                <a:gd name="T55" fmla="*/ 1232 h 1762"/>
                <a:gd name="T56" fmla="*/ 716 w 1521"/>
                <a:gd name="T57" fmla="*/ 1069 h 1762"/>
                <a:gd name="T58" fmla="*/ 687 w 1521"/>
                <a:gd name="T59" fmla="*/ 945 h 1762"/>
                <a:gd name="T60" fmla="*/ 655 w 1521"/>
                <a:gd name="T61" fmla="*/ 951 h 1762"/>
                <a:gd name="T62" fmla="*/ 610 w 1521"/>
                <a:gd name="T63" fmla="*/ 922 h 1762"/>
                <a:gd name="T64" fmla="*/ 607 w 1521"/>
                <a:gd name="T65" fmla="*/ 809 h 1762"/>
                <a:gd name="T66" fmla="*/ 600 w 1521"/>
                <a:gd name="T67" fmla="*/ 612 h 1762"/>
                <a:gd name="T68" fmla="*/ 567 w 1521"/>
                <a:gd name="T69" fmla="*/ 471 h 1762"/>
                <a:gd name="T70" fmla="*/ 596 w 1521"/>
                <a:gd name="T71" fmla="*/ 277 h 1762"/>
                <a:gd name="T72" fmla="*/ 688 w 1521"/>
                <a:gd name="T73" fmla="*/ 173 h 1762"/>
                <a:gd name="T74" fmla="*/ 728 w 1521"/>
                <a:gd name="T75" fmla="*/ 147 h 1762"/>
                <a:gd name="T76" fmla="*/ 788 w 1521"/>
                <a:gd name="T77" fmla="*/ 64 h 1762"/>
                <a:gd name="T78" fmla="*/ 877 w 1521"/>
                <a:gd name="T79" fmla="*/ 15 h 1762"/>
                <a:gd name="T80" fmla="*/ 970 w 1521"/>
                <a:gd name="T81" fmla="*/ 3 h 1762"/>
                <a:gd name="T82" fmla="*/ 1048 w 1521"/>
                <a:gd name="T83" fmla="*/ 23 h 1762"/>
                <a:gd name="T84" fmla="*/ 1150 w 1521"/>
                <a:gd name="T85" fmla="*/ 0 h 1762"/>
                <a:gd name="T86" fmla="*/ 1248 w 1521"/>
                <a:gd name="T87" fmla="*/ 26 h 1762"/>
                <a:gd name="T88" fmla="*/ 1348 w 1521"/>
                <a:gd name="T89" fmla="*/ 113 h 1762"/>
                <a:gd name="T90" fmla="*/ 1396 w 1521"/>
                <a:gd name="T91" fmla="*/ 304 h 1762"/>
                <a:gd name="T92" fmla="*/ 1427 w 1521"/>
                <a:gd name="T93" fmla="*/ 327 h 1762"/>
                <a:gd name="T94" fmla="*/ 1456 w 1521"/>
                <a:gd name="T95" fmla="*/ 323 h 1762"/>
                <a:gd name="T96" fmla="*/ 1429 w 1521"/>
                <a:gd name="T97" fmla="*/ 388 h 1762"/>
                <a:gd name="T98" fmla="*/ 1402 w 1521"/>
                <a:gd name="T99" fmla="*/ 511 h 1762"/>
                <a:gd name="T100" fmla="*/ 1380 w 1521"/>
                <a:gd name="T101" fmla="*/ 660 h 1762"/>
                <a:gd name="T102" fmla="*/ 1333 w 1521"/>
                <a:gd name="T103" fmla="*/ 859 h 1762"/>
                <a:gd name="T104" fmla="*/ 1323 w 1521"/>
                <a:gd name="T105" fmla="*/ 952 h 1762"/>
                <a:gd name="T106" fmla="*/ 1291 w 1521"/>
                <a:gd name="T107" fmla="*/ 991 h 1762"/>
                <a:gd name="T108" fmla="*/ 1251 w 1521"/>
                <a:gd name="T109" fmla="*/ 983 h 1762"/>
                <a:gd name="T110" fmla="*/ 1199 w 1521"/>
                <a:gd name="T111" fmla="*/ 1049 h 1762"/>
                <a:gd name="T112" fmla="*/ 1142 w 1521"/>
                <a:gd name="T113" fmla="*/ 1193 h 1762"/>
                <a:gd name="T114" fmla="*/ 1196 w 1521"/>
                <a:gd name="T115" fmla="*/ 1289 h 1762"/>
                <a:gd name="T116" fmla="*/ 1267 w 1521"/>
                <a:gd name="T117" fmla="*/ 1335 h 1762"/>
                <a:gd name="T118" fmla="*/ 1313 w 1521"/>
                <a:gd name="T119" fmla="*/ 1406 h 1762"/>
                <a:gd name="T120" fmla="*/ 1394 w 1521"/>
                <a:gd name="T121" fmla="*/ 1435 h 1762"/>
                <a:gd name="T122" fmla="*/ 1474 w 1521"/>
                <a:gd name="T123" fmla="*/ 1476 h 1762"/>
                <a:gd name="T124" fmla="*/ 1521 w 1521"/>
                <a:gd name="T125" fmla="*/ 1575 h 1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21" h="1762">
                  <a:moveTo>
                    <a:pt x="1521" y="1575"/>
                  </a:moveTo>
                  <a:lnTo>
                    <a:pt x="1509" y="1557"/>
                  </a:lnTo>
                  <a:lnTo>
                    <a:pt x="1496" y="1542"/>
                  </a:lnTo>
                  <a:lnTo>
                    <a:pt x="1481" y="1530"/>
                  </a:lnTo>
                  <a:lnTo>
                    <a:pt x="1466" y="1519"/>
                  </a:lnTo>
                  <a:lnTo>
                    <a:pt x="1449" y="1509"/>
                  </a:lnTo>
                  <a:lnTo>
                    <a:pt x="1432" y="1501"/>
                  </a:lnTo>
                  <a:lnTo>
                    <a:pt x="1415" y="1493"/>
                  </a:lnTo>
                  <a:lnTo>
                    <a:pt x="1396" y="1485"/>
                  </a:lnTo>
                  <a:lnTo>
                    <a:pt x="1378" y="1478"/>
                  </a:lnTo>
                  <a:lnTo>
                    <a:pt x="1361" y="1471"/>
                  </a:lnTo>
                  <a:lnTo>
                    <a:pt x="1343" y="1464"/>
                  </a:lnTo>
                  <a:lnTo>
                    <a:pt x="1325" y="1454"/>
                  </a:lnTo>
                  <a:lnTo>
                    <a:pt x="1309" y="1445"/>
                  </a:lnTo>
                  <a:lnTo>
                    <a:pt x="1293" y="1433"/>
                  </a:lnTo>
                  <a:lnTo>
                    <a:pt x="1279" y="1420"/>
                  </a:lnTo>
                  <a:lnTo>
                    <a:pt x="1265" y="1404"/>
                  </a:lnTo>
                  <a:lnTo>
                    <a:pt x="1259" y="1385"/>
                  </a:lnTo>
                  <a:lnTo>
                    <a:pt x="1251" y="1368"/>
                  </a:lnTo>
                  <a:lnTo>
                    <a:pt x="1241" y="1354"/>
                  </a:lnTo>
                  <a:lnTo>
                    <a:pt x="1231" y="1342"/>
                  </a:lnTo>
                  <a:lnTo>
                    <a:pt x="1217" y="1333"/>
                  </a:lnTo>
                  <a:lnTo>
                    <a:pt x="1204" y="1326"/>
                  </a:lnTo>
                  <a:lnTo>
                    <a:pt x="1188" y="1321"/>
                  </a:lnTo>
                  <a:lnTo>
                    <a:pt x="1171" y="1319"/>
                  </a:lnTo>
                  <a:lnTo>
                    <a:pt x="1167" y="1323"/>
                  </a:lnTo>
                  <a:lnTo>
                    <a:pt x="1166" y="1331"/>
                  </a:lnTo>
                  <a:lnTo>
                    <a:pt x="1167" y="1337"/>
                  </a:lnTo>
                  <a:lnTo>
                    <a:pt x="1167" y="1340"/>
                  </a:lnTo>
                  <a:lnTo>
                    <a:pt x="1169" y="1340"/>
                  </a:lnTo>
                  <a:lnTo>
                    <a:pt x="1173" y="1341"/>
                  </a:lnTo>
                  <a:lnTo>
                    <a:pt x="1179" y="1343"/>
                  </a:lnTo>
                  <a:lnTo>
                    <a:pt x="1185" y="1346"/>
                  </a:lnTo>
                  <a:lnTo>
                    <a:pt x="1193" y="1349"/>
                  </a:lnTo>
                  <a:lnTo>
                    <a:pt x="1199" y="1354"/>
                  </a:lnTo>
                  <a:lnTo>
                    <a:pt x="1205" y="1359"/>
                  </a:lnTo>
                  <a:lnTo>
                    <a:pt x="1210" y="1363"/>
                  </a:lnTo>
                  <a:lnTo>
                    <a:pt x="1215" y="1389"/>
                  </a:lnTo>
                  <a:lnTo>
                    <a:pt x="1212" y="1414"/>
                  </a:lnTo>
                  <a:lnTo>
                    <a:pt x="1204" y="1438"/>
                  </a:lnTo>
                  <a:lnTo>
                    <a:pt x="1191" y="1460"/>
                  </a:lnTo>
                  <a:lnTo>
                    <a:pt x="1175" y="1482"/>
                  </a:lnTo>
                  <a:lnTo>
                    <a:pt x="1157" y="1503"/>
                  </a:lnTo>
                  <a:lnTo>
                    <a:pt x="1140" y="1523"/>
                  </a:lnTo>
                  <a:lnTo>
                    <a:pt x="1122" y="1544"/>
                  </a:lnTo>
                  <a:lnTo>
                    <a:pt x="1106" y="1560"/>
                  </a:lnTo>
                  <a:lnTo>
                    <a:pt x="1091" y="1576"/>
                  </a:lnTo>
                  <a:lnTo>
                    <a:pt x="1074" y="1592"/>
                  </a:lnTo>
                  <a:lnTo>
                    <a:pt x="1058" y="1607"/>
                  </a:lnTo>
                  <a:lnTo>
                    <a:pt x="1040" y="1620"/>
                  </a:lnTo>
                  <a:lnTo>
                    <a:pt x="1021" y="1633"/>
                  </a:lnTo>
                  <a:lnTo>
                    <a:pt x="1002" y="1642"/>
                  </a:lnTo>
                  <a:lnTo>
                    <a:pt x="981" y="1649"/>
                  </a:lnTo>
                  <a:lnTo>
                    <a:pt x="963" y="1645"/>
                  </a:lnTo>
                  <a:lnTo>
                    <a:pt x="947" y="1639"/>
                  </a:lnTo>
                  <a:lnTo>
                    <a:pt x="931" y="1630"/>
                  </a:lnTo>
                  <a:lnTo>
                    <a:pt x="916" y="1618"/>
                  </a:lnTo>
                  <a:lnTo>
                    <a:pt x="901" y="1607"/>
                  </a:lnTo>
                  <a:lnTo>
                    <a:pt x="886" y="1594"/>
                  </a:lnTo>
                  <a:lnTo>
                    <a:pt x="872" y="1583"/>
                  </a:lnTo>
                  <a:lnTo>
                    <a:pt x="857" y="1572"/>
                  </a:lnTo>
                  <a:lnTo>
                    <a:pt x="833" y="1546"/>
                  </a:lnTo>
                  <a:lnTo>
                    <a:pt x="810" y="1520"/>
                  </a:lnTo>
                  <a:lnTo>
                    <a:pt x="787" y="1493"/>
                  </a:lnTo>
                  <a:lnTo>
                    <a:pt x="766" y="1466"/>
                  </a:lnTo>
                  <a:lnTo>
                    <a:pt x="746" y="1437"/>
                  </a:lnTo>
                  <a:lnTo>
                    <a:pt x="730" y="1408"/>
                  </a:lnTo>
                  <a:lnTo>
                    <a:pt x="716" y="1377"/>
                  </a:lnTo>
                  <a:lnTo>
                    <a:pt x="706" y="1345"/>
                  </a:lnTo>
                  <a:lnTo>
                    <a:pt x="708" y="1335"/>
                  </a:lnTo>
                  <a:lnTo>
                    <a:pt x="712" y="1319"/>
                  </a:lnTo>
                  <a:lnTo>
                    <a:pt x="719" y="1304"/>
                  </a:lnTo>
                  <a:lnTo>
                    <a:pt x="724" y="1293"/>
                  </a:lnTo>
                  <a:lnTo>
                    <a:pt x="724" y="1292"/>
                  </a:lnTo>
                  <a:lnTo>
                    <a:pt x="715" y="1292"/>
                  </a:lnTo>
                  <a:lnTo>
                    <a:pt x="707" y="1295"/>
                  </a:lnTo>
                  <a:lnTo>
                    <a:pt x="700" y="1302"/>
                  </a:lnTo>
                  <a:lnTo>
                    <a:pt x="692" y="1309"/>
                  </a:lnTo>
                  <a:lnTo>
                    <a:pt x="685" y="1316"/>
                  </a:lnTo>
                  <a:lnTo>
                    <a:pt x="678" y="1324"/>
                  </a:lnTo>
                  <a:lnTo>
                    <a:pt x="670" y="1332"/>
                  </a:lnTo>
                  <a:lnTo>
                    <a:pt x="662" y="1338"/>
                  </a:lnTo>
                  <a:lnTo>
                    <a:pt x="401" y="1530"/>
                  </a:lnTo>
                  <a:lnTo>
                    <a:pt x="390" y="1535"/>
                  </a:lnTo>
                  <a:lnTo>
                    <a:pt x="378" y="1540"/>
                  </a:lnTo>
                  <a:lnTo>
                    <a:pt x="365" y="1544"/>
                  </a:lnTo>
                  <a:lnTo>
                    <a:pt x="353" y="1548"/>
                  </a:lnTo>
                  <a:lnTo>
                    <a:pt x="339" y="1550"/>
                  </a:lnTo>
                  <a:lnTo>
                    <a:pt x="325" y="1553"/>
                  </a:lnTo>
                  <a:lnTo>
                    <a:pt x="311" y="1555"/>
                  </a:lnTo>
                  <a:lnTo>
                    <a:pt x="297" y="1557"/>
                  </a:lnTo>
                  <a:lnTo>
                    <a:pt x="282" y="1560"/>
                  </a:lnTo>
                  <a:lnTo>
                    <a:pt x="269" y="1563"/>
                  </a:lnTo>
                  <a:lnTo>
                    <a:pt x="255" y="1566"/>
                  </a:lnTo>
                  <a:lnTo>
                    <a:pt x="242" y="1571"/>
                  </a:lnTo>
                  <a:lnTo>
                    <a:pt x="230" y="1576"/>
                  </a:lnTo>
                  <a:lnTo>
                    <a:pt x="218" y="1581"/>
                  </a:lnTo>
                  <a:lnTo>
                    <a:pt x="208" y="1588"/>
                  </a:lnTo>
                  <a:lnTo>
                    <a:pt x="198" y="1596"/>
                  </a:lnTo>
                  <a:lnTo>
                    <a:pt x="186" y="1606"/>
                  </a:lnTo>
                  <a:lnTo>
                    <a:pt x="172" y="1617"/>
                  </a:lnTo>
                  <a:lnTo>
                    <a:pt x="161" y="1629"/>
                  </a:lnTo>
                  <a:lnTo>
                    <a:pt x="148" y="1640"/>
                  </a:lnTo>
                  <a:lnTo>
                    <a:pt x="137" y="1653"/>
                  </a:lnTo>
                  <a:lnTo>
                    <a:pt x="126" y="1664"/>
                  </a:lnTo>
                  <a:lnTo>
                    <a:pt x="114" y="1676"/>
                  </a:lnTo>
                  <a:lnTo>
                    <a:pt x="103" y="1689"/>
                  </a:lnTo>
                  <a:lnTo>
                    <a:pt x="91" y="1700"/>
                  </a:lnTo>
                  <a:lnTo>
                    <a:pt x="80" y="1712"/>
                  </a:lnTo>
                  <a:lnTo>
                    <a:pt x="67" y="1723"/>
                  </a:lnTo>
                  <a:lnTo>
                    <a:pt x="55" y="1732"/>
                  </a:lnTo>
                  <a:lnTo>
                    <a:pt x="43" y="1742"/>
                  </a:lnTo>
                  <a:lnTo>
                    <a:pt x="29" y="1750"/>
                  </a:lnTo>
                  <a:lnTo>
                    <a:pt x="15" y="1756"/>
                  </a:lnTo>
                  <a:lnTo>
                    <a:pt x="0" y="1762"/>
                  </a:lnTo>
                  <a:lnTo>
                    <a:pt x="1" y="1749"/>
                  </a:lnTo>
                  <a:lnTo>
                    <a:pt x="3" y="1737"/>
                  </a:lnTo>
                  <a:lnTo>
                    <a:pt x="6" y="1725"/>
                  </a:lnTo>
                  <a:lnTo>
                    <a:pt x="10" y="1713"/>
                  </a:lnTo>
                  <a:lnTo>
                    <a:pt x="23" y="1704"/>
                  </a:lnTo>
                  <a:lnTo>
                    <a:pt x="35" y="1695"/>
                  </a:lnTo>
                  <a:lnTo>
                    <a:pt x="48" y="1686"/>
                  </a:lnTo>
                  <a:lnTo>
                    <a:pt x="59" y="1676"/>
                  </a:lnTo>
                  <a:lnTo>
                    <a:pt x="72" y="1667"/>
                  </a:lnTo>
                  <a:lnTo>
                    <a:pt x="83" y="1657"/>
                  </a:lnTo>
                  <a:lnTo>
                    <a:pt x="95" y="1646"/>
                  </a:lnTo>
                  <a:lnTo>
                    <a:pt x="107" y="1636"/>
                  </a:lnTo>
                  <a:lnTo>
                    <a:pt x="118" y="1626"/>
                  </a:lnTo>
                  <a:lnTo>
                    <a:pt x="130" y="1615"/>
                  </a:lnTo>
                  <a:lnTo>
                    <a:pt x="141" y="1605"/>
                  </a:lnTo>
                  <a:lnTo>
                    <a:pt x="152" y="1593"/>
                  </a:lnTo>
                  <a:lnTo>
                    <a:pt x="163" y="1583"/>
                  </a:lnTo>
                  <a:lnTo>
                    <a:pt x="173" y="1572"/>
                  </a:lnTo>
                  <a:lnTo>
                    <a:pt x="185" y="1561"/>
                  </a:lnTo>
                  <a:lnTo>
                    <a:pt x="195" y="1550"/>
                  </a:lnTo>
                  <a:lnTo>
                    <a:pt x="206" y="1544"/>
                  </a:lnTo>
                  <a:lnTo>
                    <a:pt x="216" y="1537"/>
                  </a:lnTo>
                  <a:lnTo>
                    <a:pt x="227" y="1532"/>
                  </a:lnTo>
                  <a:lnTo>
                    <a:pt x="239" y="1528"/>
                  </a:lnTo>
                  <a:lnTo>
                    <a:pt x="250" y="1525"/>
                  </a:lnTo>
                  <a:lnTo>
                    <a:pt x="263" y="1522"/>
                  </a:lnTo>
                  <a:lnTo>
                    <a:pt x="275" y="1520"/>
                  </a:lnTo>
                  <a:lnTo>
                    <a:pt x="287" y="1518"/>
                  </a:lnTo>
                  <a:lnTo>
                    <a:pt x="300" y="1515"/>
                  </a:lnTo>
                  <a:lnTo>
                    <a:pt x="312" y="1513"/>
                  </a:lnTo>
                  <a:lnTo>
                    <a:pt x="325" y="1511"/>
                  </a:lnTo>
                  <a:lnTo>
                    <a:pt x="337" y="1509"/>
                  </a:lnTo>
                  <a:lnTo>
                    <a:pt x="350" y="1507"/>
                  </a:lnTo>
                  <a:lnTo>
                    <a:pt x="362" y="1504"/>
                  </a:lnTo>
                  <a:lnTo>
                    <a:pt x="374" y="1501"/>
                  </a:lnTo>
                  <a:lnTo>
                    <a:pt x="386" y="1498"/>
                  </a:lnTo>
                  <a:lnTo>
                    <a:pt x="389" y="1495"/>
                  </a:lnTo>
                  <a:lnTo>
                    <a:pt x="399" y="1487"/>
                  </a:lnTo>
                  <a:lnTo>
                    <a:pt x="413" y="1476"/>
                  </a:lnTo>
                  <a:lnTo>
                    <a:pt x="433" y="1460"/>
                  </a:lnTo>
                  <a:lnTo>
                    <a:pt x="456" y="1443"/>
                  </a:lnTo>
                  <a:lnTo>
                    <a:pt x="482" y="1422"/>
                  </a:lnTo>
                  <a:lnTo>
                    <a:pt x="510" y="1401"/>
                  </a:lnTo>
                  <a:lnTo>
                    <a:pt x="539" y="1378"/>
                  </a:lnTo>
                  <a:lnTo>
                    <a:pt x="569" y="1356"/>
                  </a:lnTo>
                  <a:lnTo>
                    <a:pt x="598" y="1334"/>
                  </a:lnTo>
                  <a:lnTo>
                    <a:pt x="627" y="1312"/>
                  </a:lnTo>
                  <a:lnTo>
                    <a:pt x="654" y="1293"/>
                  </a:lnTo>
                  <a:lnTo>
                    <a:pt x="678" y="1277"/>
                  </a:lnTo>
                  <a:lnTo>
                    <a:pt x="699" y="1263"/>
                  </a:lnTo>
                  <a:lnTo>
                    <a:pt x="715" y="1254"/>
                  </a:lnTo>
                  <a:lnTo>
                    <a:pt x="727" y="1249"/>
                  </a:lnTo>
                  <a:lnTo>
                    <a:pt x="732" y="1232"/>
                  </a:lnTo>
                  <a:lnTo>
                    <a:pt x="733" y="1214"/>
                  </a:lnTo>
                  <a:lnTo>
                    <a:pt x="734" y="1196"/>
                  </a:lnTo>
                  <a:lnTo>
                    <a:pt x="735" y="1178"/>
                  </a:lnTo>
                  <a:lnTo>
                    <a:pt x="737" y="1105"/>
                  </a:lnTo>
                  <a:lnTo>
                    <a:pt x="724" y="1088"/>
                  </a:lnTo>
                  <a:lnTo>
                    <a:pt x="716" y="1069"/>
                  </a:lnTo>
                  <a:lnTo>
                    <a:pt x="709" y="1049"/>
                  </a:lnTo>
                  <a:lnTo>
                    <a:pt x="705" y="1028"/>
                  </a:lnTo>
                  <a:lnTo>
                    <a:pt x="701" y="1007"/>
                  </a:lnTo>
                  <a:lnTo>
                    <a:pt x="696" y="986"/>
                  </a:lnTo>
                  <a:lnTo>
                    <a:pt x="692" y="965"/>
                  </a:lnTo>
                  <a:lnTo>
                    <a:pt x="687" y="945"/>
                  </a:lnTo>
                  <a:lnTo>
                    <a:pt x="683" y="948"/>
                  </a:lnTo>
                  <a:lnTo>
                    <a:pt x="678" y="950"/>
                  </a:lnTo>
                  <a:lnTo>
                    <a:pt x="673" y="951"/>
                  </a:lnTo>
                  <a:lnTo>
                    <a:pt x="666" y="952"/>
                  </a:lnTo>
                  <a:lnTo>
                    <a:pt x="660" y="952"/>
                  </a:lnTo>
                  <a:lnTo>
                    <a:pt x="655" y="951"/>
                  </a:lnTo>
                  <a:lnTo>
                    <a:pt x="649" y="951"/>
                  </a:lnTo>
                  <a:lnTo>
                    <a:pt x="643" y="950"/>
                  </a:lnTo>
                  <a:lnTo>
                    <a:pt x="632" y="946"/>
                  </a:lnTo>
                  <a:lnTo>
                    <a:pt x="623" y="938"/>
                  </a:lnTo>
                  <a:lnTo>
                    <a:pt x="615" y="931"/>
                  </a:lnTo>
                  <a:lnTo>
                    <a:pt x="610" y="922"/>
                  </a:lnTo>
                  <a:lnTo>
                    <a:pt x="606" y="911"/>
                  </a:lnTo>
                  <a:lnTo>
                    <a:pt x="604" y="901"/>
                  </a:lnTo>
                  <a:lnTo>
                    <a:pt x="603" y="891"/>
                  </a:lnTo>
                  <a:lnTo>
                    <a:pt x="604" y="880"/>
                  </a:lnTo>
                  <a:lnTo>
                    <a:pt x="606" y="845"/>
                  </a:lnTo>
                  <a:lnTo>
                    <a:pt x="607" y="809"/>
                  </a:lnTo>
                  <a:lnTo>
                    <a:pt x="608" y="772"/>
                  </a:lnTo>
                  <a:lnTo>
                    <a:pt x="610" y="736"/>
                  </a:lnTo>
                  <a:lnTo>
                    <a:pt x="606" y="705"/>
                  </a:lnTo>
                  <a:lnTo>
                    <a:pt x="599" y="675"/>
                  </a:lnTo>
                  <a:lnTo>
                    <a:pt x="594" y="645"/>
                  </a:lnTo>
                  <a:lnTo>
                    <a:pt x="600" y="612"/>
                  </a:lnTo>
                  <a:lnTo>
                    <a:pt x="587" y="592"/>
                  </a:lnTo>
                  <a:lnTo>
                    <a:pt x="579" y="569"/>
                  </a:lnTo>
                  <a:lnTo>
                    <a:pt x="574" y="546"/>
                  </a:lnTo>
                  <a:lnTo>
                    <a:pt x="570" y="521"/>
                  </a:lnTo>
                  <a:lnTo>
                    <a:pt x="568" y="496"/>
                  </a:lnTo>
                  <a:lnTo>
                    <a:pt x="567" y="471"/>
                  </a:lnTo>
                  <a:lnTo>
                    <a:pt x="565" y="446"/>
                  </a:lnTo>
                  <a:lnTo>
                    <a:pt x="561" y="421"/>
                  </a:lnTo>
                  <a:lnTo>
                    <a:pt x="566" y="379"/>
                  </a:lnTo>
                  <a:lnTo>
                    <a:pt x="573" y="341"/>
                  </a:lnTo>
                  <a:lnTo>
                    <a:pt x="582" y="307"/>
                  </a:lnTo>
                  <a:lnTo>
                    <a:pt x="596" y="277"/>
                  </a:lnTo>
                  <a:lnTo>
                    <a:pt x="610" y="249"/>
                  </a:lnTo>
                  <a:lnTo>
                    <a:pt x="629" y="225"/>
                  </a:lnTo>
                  <a:lnTo>
                    <a:pt x="651" y="203"/>
                  </a:lnTo>
                  <a:lnTo>
                    <a:pt x="676" y="183"/>
                  </a:lnTo>
                  <a:lnTo>
                    <a:pt x="682" y="178"/>
                  </a:lnTo>
                  <a:lnTo>
                    <a:pt x="688" y="173"/>
                  </a:lnTo>
                  <a:lnTo>
                    <a:pt x="694" y="168"/>
                  </a:lnTo>
                  <a:lnTo>
                    <a:pt x="701" y="163"/>
                  </a:lnTo>
                  <a:lnTo>
                    <a:pt x="707" y="158"/>
                  </a:lnTo>
                  <a:lnTo>
                    <a:pt x="713" y="153"/>
                  </a:lnTo>
                  <a:lnTo>
                    <a:pt x="720" y="149"/>
                  </a:lnTo>
                  <a:lnTo>
                    <a:pt x="728" y="147"/>
                  </a:lnTo>
                  <a:lnTo>
                    <a:pt x="735" y="131"/>
                  </a:lnTo>
                  <a:lnTo>
                    <a:pt x="743" y="115"/>
                  </a:lnTo>
                  <a:lnTo>
                    <a:pt x="752" y="102"/>
                  </a:lnTo>
                  <a:lnTo>
                    <a:pt x="764" y="88"/>
                  </a:lnTo>
                  <a:lnTo>
                    <a:pt x="775" y="76"/>
                  </a:lnTo>
                  <a:lnTo>
                    <a:pt x="788" y="64"/>
                  </a:lnTo>
                  <a:lnTo>
                    <a:pt x="801" y="54"/>
                  </a:lnTo>
                  <a:lnTo>
                    <a:pt x="815" y="44"/>
                  </a:lnTo>
                  <a:lnTo>
                    <a:pt x="829" y="36"/>
                  </a:lnTo>
                  <a:lnTo>
                    <a:pt x="845" y="29"/>
                  </a:lnTo>
                  <a:lnTo>
                    <a:pt x="860" y="22"/>
                  </a:lnTo>
                  <a:lnTo>
                    <a:pt x="877" y="15"/>
                  </a:lnTo>
                  <a:lnTo>
                    <a:pt x="893" y="11"/>
                  </a:lnTo>
                  <a:lnTo>
                    <a:pt x="909" y="7"/>
                  </a:lnTo>
                  <a:lnTo>
                    <a:pt x="926" y="3"/>
                  </a:lnTo>
                  <a:lnTo>
                    <a:pt x="942" y="1"/>
                  </a:lnTo>
                  <a:lnTo>
                    <a:pt x="957" y="1"/>
                  </a:lnTo>
                  <a:lnTo>
                    <a:pt x="970" y="3"/>
                  </a:lnTo>
                  <a:lnTo>
                    <a:pt x="984" y="5"/>
                  </a:lnTo>
                  <a:lnTo>
                    <a:pt x="997" y="8"/>
                  </a:lnTo>
                  <a:lnTo>
                    <a:pt x="1010" y="12"/>
                  </a:lnTo>
                  <a:lnTo>
                    <a:pt x="1023" y="16"/>
                  </a:lnTo>
                  <a:lnTo>
                    <a:pt x="1036" y="20"/>
                  </a:lnTo>
                  <a:lnTo>
                    <a:pt x="1048" y="23"/>
                  </a:lnTo>
                  <a:lnTo>
                    <a:pt x="1065" y="14"/>
                  </a:lnTo>
                  <a:lnTo>
                    <a:pt x="1083" y="8"/>
                  </a:lnTo>
                  <a:lnTo>
                    <a:pt x="1099" y="4"/>
                  </a:lnTo>
                  <a:lnTo>
                    <a:pt x="1117" y="1"/>
                  </a:lnTo>
                  <a:lnTo>
                    <a:pt x="1133" y="0"/>
                  </a:lnTo>
                  <a:lnTo>
                    <a:pt x="1150" y="0"/>
                  </a:lnTo>
                  <a:lnTo>
                    <a:pt x="1167" y="1"/>
                  </a:lnTo>
                  <a:lnTo>
                    <a:pt x="1183" y="4"/>
                  </a:lnTo>
                  <a:lnTo>
                    <a:pt x="1200" y="8"/>
                  </a:lnTo>
                  <a:lnTo>
                    <a:pt x="1215" y="13"/>
                  </a:lnTo>
                  <a:lnTo>
                    <a:pt x="1232" y="19"/>
                  </a:lnTo>
                  <a:lnTo>
                    <a:pt x="1248" y="26"/>
                  </a:lnTo>
                  <a:lnTo>
                    <a:pt x="1262" y="34"/>
                  </a:lnTo>
                  <a:lnTo>
                    <a:pt x="1277" y="42"/>
                  </a:lnTo>
                  <a:lnTo>
                    <a:pt x="1291" y="52"/>
                  </a:lnTo>
                  <a:lnTo>
                    <a:pt x="1305" y="62"/>
                  </a:lnTo>
                  <a:lnTo>
                    <a:pt x="1330" y="87"/>
                  </a:lnTo>
                  <a:lnTo>
                    <a:pt x="1348" y="113"/>
                  </a:lnTo>
                  <a:lnTo>
                    <a:pt x="1364" y="142"/>
                  </a:lnTo>
                  <a:lnTo>
                    <a:pt x="1375" y="172"/>
                  </a:lnTo>
                  <a:lnTo>
                    <a:pt x="1384" y="203"/>
                  </a:lnTo>
                  <a:lnTo>
                    <a:pt x="1390" y="237"/>
                  </a:lnTo>
                  <a:lnTo>
                    <a:pt x="1393" y="270"/>
                  </a:lnTo>
                  <a:lnTo>
                    <a:pt x="1396" y="304"/>
                  </a:lnTo>
                  <a:lnTo>
                    <a:pt x="1399" y="310"/>
                  </a:lnTo>
                  <a:lnTo>
                    <a:pt x="1403" y="315"/>
                  </a:lnTo>
                  <a:lnTo>
                    <a:pt x="1407" y="321"/>
                  </a:lnTo>
                  <a:lnTo>
                    <a:pt x="1413" y="326"/>
                  </a:lnTo>
                  <a:lnTo>
                    <a:pt x="1421" y="329"/>
                  </a:lnTo>
                  <a:lnTo>
                    <a:pt x="1427" y="327"/>
                  </a:lnTo>
                  <a:lnTo>
                    <a:pt x="1433" y="322"/>
                  </a:lnTo>
                  <a:lnTo>
                    <a:pt x="1437" y="314"/>
                  </a:lnTo>
                  <a:lnTo>
                    <a:pt x="1443" y="310"/>
                  </a:lnTo>
                  <a:lnTo>
                    <a:pt x="1447" y="308"/>
                  </a:lnTo>
                  <a:lnTo>
                    <a:pt x="1451" y="311"/>
                  </a:lnTo>
                  <a:lnTo>
                    <a:pt x="1456" y="323"/>
                  </a:lnTo>
                  <a:lnTo>
                    <a:pt x="1457" y="335"/>
                  </a:lnTo>
                  <a:lnTo>
                    <a:pt x="1455" y="347"/>
                  </a:lnTo>
                  <a:lnTo>
                    <a:pt x="1449" y="358"/>
                  </a:lnTo>
                  <a:lnTo>
                    <a:pt x="1442" y="367"/>
                  </a:lnTo>
                  <a:lnTo>
                    <a:pt x="1434" y="378"/>
                  </a:lnTo>
                  <a:lnTo>
                    <a:pt x="1429" y="388"/>
                  </a:lnTo>
                  <a:lnTo>
                    <a:pt x="1427" y="398"/>
                  </a:lnTo>
                  <a:lnTo>
                    <a:pt x="1430" y="411"/>
                  </a:lnTo>
                  <a:lnTo>
                    <a:pt x="1428" y="438"/>
                  </a:lnTo>
                  <a:lnTo>
                    <a:pt x="1421" y="463"/>
                  </a:lnTo>
                  <a:lnTo>
                    <a:pt x="1412" y="487"/>
                  </a:lnTo>
                  <a:lnTo>
                    <a:pt x="1402" y="511"/>
                  </a:lnTo>
                  <a:lnTo>
                    <a:pt x="1399" y="536"/>
                  </a:lnTo>
                  <a:lnTo>
                    <a:pt x="1397" y="561"/>
                  </a:lnTo>
                  <a:lnTo>
                    <a:pt x="1395" y="587"/>
                  </a:lnTo>
                  <a:lnTo>
                    <a:pt x="1393" y="612"/>
                  </a:lnTo>
                  <a:lnTo>
                    <a:pt x="1388" y="637"/>
                  </a:lnTo>
                  <a:lnTo>
                    <a:pt x="1380" y="660"/>
                  </a:lnTo>
                  <a:lnTo>
                    <a:pt x="1369" y="683"/>
                  </a:lnTo>
                  <a:lnTo>
                    <a:pt x="1352" y="703"/>
                  </a:lnTo>
                  <a:lnTo>
                    <a:pt x="1347" y="742"/>
                  </a:lnTo>
                  <a:lnTo>
                    <a:pt x="1338" y="781"/>
                  </a:lnTo>
                  <a:lnTo>
                    <a:pt x="1332" y="819"/>
                  </a:lnTo>
                  <a:lnTo>
                    <a:pt x="1333" y="859"/>
                  </a:lnTo>
                  <a:lnTo>
                    <a:pt x="1330" y="871"/>
                  </a:lnTo>
                  <a:lnTo>
                    <a:pt x="1322" y="880"/>
                  </a:lnTo>
                  <a:lnTo>
                    <a:pt x="1318" y="894"/>
                  </a:lnTo>
                  <a:lnTo>
                    <a:pt x="1321" y="921"/>
                  </a:lnTo>
                  <a:lnTo>
                    <a:pt x="1323" y="937"/>
                  </a:lnTo>
                  <a:lnTo>
                    <a:pt x="1323" y="952"/>
                  </a:lnTo>
                  <a:lnTo>
                    <a:pt x="1319" y="966"/>
                  </a:lnTo>
                  <a:lnTo>
                    <a:pt x="1311" y="980"/>
                  </a:lnTo>
                  <a:lnTo>
                    <a:pt x="1307" y="983"/>
                  </a:lnTo>
                  <a:lnTo>
                    <a:pt x="1302" y="986"/>
                  </a:lnTo>
                  <a:lnTo>
                    <a:pt x="1296" y="989"/>
                  </a:lnTo>
                  <a:lnTo>
                    <a:pt x="1291" y="991"/>
                  </a:lnTo>
                  <a:lnTo>
                    <a:pt x="1285" y="993"/>
                  </a:lnTo>
                  <a:lnTo>
                    <a:pt x="1279" y="994"/>
                  </a:lnTo>
                  <a:lnTo>
                    <a:pt x="1273" y="994"/>
                  </a:lnTo>
                  <a:lnTo>
                    <a:pt x="1267" y="993"/>
                  </a:lnTo>
                  <a:lnTo>
                    <a:pt x="1259" y="989"/>
                  </a:lnTo>
                  <a:lnTo>
                    <a:pt x="1251" y="983"/>
                  </a:lnTo>
                  <a:lnTo>
                    <a:pt x="1243" y="976"/>
                  </a:lnTo>
                  <a:lnTo>
                    <a:pt x="1237" y="969"/>
                  </a:lnTo>
                  <a:lnTo>
                    <a:pt x="1228" y="989"/>
                  </a:lnTo>
                  <a:lnTo>
                    <a:pt x="1218" y="1009"/>
                  </a:lnTo>
                  <a:lnTo>
                    <a:pt x="1209" y="1030"/>
                  </a:lnTo>
                  <a:lnTo>
                    <a:pt x="1199" y="1049"/>
                  </a:lnTo>
                  <a:lnTo>
                    <a:pt x="1189" y="1070"/>
                  </a:lnTo>
                  <a:lnTo>
                    <a:pt x="1180" y="1091"/>
                  </a:lnTo>
                  <a:lnTo>
                    <a:pt x="1173" y="1113"/>
                  </a:lnTo>
                  <a:lnTo>
                    <a:pt x="1166" y="1133"/>
                  </a:lnTo>
                  <a:lnTo>
                    <a:pt x="1143" y="1158"/>
                  </a:lnTo>
                  <a:lnTo>
                    <a:pt x="1142" y="1193"/>
                  </a:lnTo>
                  <a:lnTo>
                    <a:pt x="1144" y="1226"/>
                  </a:lnTo>
                  <a:lnTo>
                    <a:pt x="1147" y="1258"/>
                  </a:lnTo>
                  <a:lnTo>
                    <a:pt x="1153" y="1291"/>
                  </a:lnTo>
                  <a:lnTo>
                    <a:pt x="1168" y="1288"/>
                  </a:lnTo>
                  <a:lnTo>
                    <a:pt x="1181" y="1287"/>
                  </a:lnTo>
                  <a:lnTo>
                    <a:pt x="1196" y="1289"/>
                  </a:lnTo>
                  <a:lnTo>
                    <a:pt x="1209" y="1292"/>
                  </a:lnTo>
                  <a:lnTo>
                    <a:pt x="1223" y="1297"/>
                  </a:lnTo>
                  <a:lnTo>
                    <a:pt x="1235" y="1305"/>
                  </a:lnTo>
                  <a:lnTo>
                    <a:pt x="1248" y="1313"/>
                  </a:lnTo>
                  <a:lnTo>
                    <a:pt x="1258" y="1324"/>
                  </a:lnTo>
                  <a:lnTo>
                    <a:pt x="1267" y="1335"/>
                  </a:lnTo>
                  <a:lnTo>
                    <a:pt x="1276" y="1346"/>
                  </a:lnTo>
                  <a:lnTo>
                    <a:pt x="1284" y="1359"/>
                  </a:lnTo>
                  <a:lnTo>
                    <a:pt x="1291" y="1370"/>
                  </a:lnTo>
                  <a:lnTo>
                    <a:pt x="1297" y="1383"/>
                  </a:lnTo>
                  <a:lnTo>
                    <a:pt x="1305" y="1394"/>
                  </a:lnTo>
                  <a:lnTo>
                    <a:pt x="1313" y="1406"/>
                  </a:lnTo>
                  <a:lnTo>
                    <a:pt x="1321" y="1418"/>
                  </a:lnTo>
                  <a:lnTo>
                    <a:pt x="1336" y="1420"/>
                  </a:lnTo>
                  <a:lnTo>
                    <a:pt x="1350" y="1423"/>
                  </a:lnTo>
                  <a:lnTo>
                    <a:pt x="1365" y="1426"/>
                  </a:lnTo>
                  <a:lnTo>
                    <a:pt x="1379" y="1430"/>
                  </a:lnTo>
                  <a:lnTo>
                    <a:pt x="1394" y="1435"/>
                  </a:lnTo>
                  <a:lnTo>
                    <a:pt x="1408" y="1440"/>
                  </a:lnTo>
                  <a:lnTo>
                    <a:pt x="1423" y="1445"/>
                  </a:lnTo>
                  <a:lnTo>
                    <a:pt x="1436" y="1451"/>
                  </a:lnTo>
                  <a:lnTo>
                    <a:pt x="1450" y="1458"/>
                  </a:lnTo>
                  <a:lnTo>
                    <a:pt x="1462" y="1467"/>
                  </a:lnTo>
                  <a:lnTo>
                    <a:pt x="1474" y="1476"/>
                  </a:lnTo>
                  <a:lnTo>
                    <a:pt x="1485" y="1485"/>
                  </a:lnTo>
                  <a:lnTo>
                    <a:pt x="1496" y="1497"/>
                  </a:lnTo>
                  <a:lnTo>
                    <a:pt x="1505" y="1508"/>
                  </a:lnTo>
                  <a:lnTo>
                    <a:pt x="1513" y="1522"/>
                  </a:lnTo>
                  <a:lnTo>
                    <a:pt x="1521" y="1536"/>
                  </a:lnTo>
                  <a:lnTo>
                    <a:pt x="1521" y="15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4709" y="2835"/>
              <a:ext cx="331" cy="244"/>
            </a:xfrm>
            <a:custGeom>
              <a:avLst/>
              <a:gdLst>
                <a:gd name="T0" fmla="*/ 719 w 817"/>
                <a:gd name="T1" fmla="*/ 188 h 601"/>
                <a:gd name="T2" fmla="*/ 727 w 817"/>
                <a:gd name="T3" fmla="*/ 284 h 601"/>
                <a:gd name="T4" fmla="*/ 765 w 817"/>
                <a:gd name="T5" fmla="*/ 325 h 601"/>
                <a:gd name="T6" fmla="*/ 805 w 817"/>
                <a:gd name="T7" fmla="*/ 335 h 601"/>
                <a:gd name="T8" fmla="*/ 804 w 817"/>
                <a:gd name="T9" fmla="*/ 355 h 601"/>
                <a:gd name="T10" fmla="*/ 783 w 817"/>
                <a:gd name="T11" fmla="*/ 369 h 601"/>
                <a:gd name="T12" fmla="*/ 708 w 817"/>
                <a:gd name="T13" fmla="*/ 369 h 601"/>
                <a:gd name="T14" fmla="*/ 654 w 817"/>
                <a:gd name="T15" fmla="*/ 304 h 601"/>
                <a:gd name="T16" fmla="*/ 655 w 817"/>
                <a:gd name="T17" fmla="*/ 264 h 601"/>
                <a:gd name="T18" fmla="*/ 661 w 817"/>
                <a:gd name="T19" fmla="*/ 190 h 601"/>
                <a:gd name="T20" fmla="*/ 648 w 817"/>
                <a:gd name="T21" fmla="*/ 195 h 601"/>
                <a:gd name="T22" fmla="*/ 612 w 817"/>
                <a:gd name="T23" fmla="*/ 253 h 601"/>
                <a:gd name="T24" fmla="*/ 541 w 817"/>
                <a:gd name="T25" fmla="*/ 272 h 601"/>
                <a:gd name="T26" fmla="*/ 471 w 817"/>
                <a:gd name="T27" fmla="*/ 269 h 601"/>
                <a:gd name="T28" fmla="*/ 405 w 817"/>
                <a:gd name="T29" fmla="*/ 248 h 601"/>
                <a:gd name="T30" fmla="*/ 343 w 817"/>
                <a:gd name="T31" fmla="*/ 216 h 601"/>
                <a:gd name="T32" fmla="*/ 275 w 817"/>
                <a:gd name="T33" fmla="*/ 192 h 601"/>
                <a:gd name="T34" fmla="*/ 201 w 817"/>
                <a:gd name="T35" fmla="*/ 199 h 601"/>
                <a:gd name="T36" fmla="*/ 214 w 817"/>
                <a:gd name="T37" fmla="*/ 218 h 601"/>
                <a:gd name="T38" fmla="*/ 236 w 817"/>
                <a:gd name="T39" fmla="*/ 224 h 601"/>
                <a:gd name="T40" fmla="*/ 200 w 817"/>
                <a:gd name="T41" fmla="*/ 235 h 601"/>
                <a:gd name="T42" fmla="*/ 149 w 817"/>
                <a:gd name="T43" fmla="*/ 258 h 601"/>
                <a:gd name="T44" fmla="*/ 101 w 817"/>
                <a:gd name="T45" fmla="*/ 294 h 601"/>
                <a:gd name="T46" fmla="*/ 65 w 817"/>
                <a:gd name="T47" fmla="*/ 343 h 601"/>
                <a:gd name="T48" fmla="*/ 50 w 817"/>
                <a:gd name="T49" fmla="*/ 464 h 601"/>
                <a:gd name="T50" fmla="*/ 47 w 817"/>
                <a:gd name="T51" fmla="*/ 574 h 601"/>
                <a:gd name="T52" fmla="*/ 23 w 817"/>
                <a:gd name="T53" fmla="*/ 574 h 601"/>
                <a:gd name="T54" fmla="*/ 1 w 817"/>
                <a:gd name="T55" fmla="*/ 532 h 601"/>
                <a:gd name="T56" fmla="*/ 12 w 817"/>
                <a:gd name="T57" fmla="*/ 467 h 601"/>
                <a:gd name="T58" fmla="*/ 20 w 817"/>
                <a:gd name="T59" fmla="*/ 395 h 601"/>
                <a:gd name="T60" fmla="*/ 32 w 817"/>
                <a:gd name="T61" fmla="*/ 275 h 601"/>
                <a:gd name="T62" fmla="*/ 97 w 817"/>
                <a:gd name="T63" fmla="*/ 193 h 601"/>
                <a:gd name="T64" fmla="*/ 155 w 817"/>
                <a:gd name="T65" fmla="*/ 149 h 601"/>
                <a:gd name="T66" fmla="*/ 192 w 817"/>
                <a:gd name="T67" fmla="*/ 100 h 601"/>
                <a:gd name="T68" fmla="*/ 233 w 817"/>
                <a:gd name="T69" fmla="*/ 68 h 601"/>
                <a:gd name="T70" fmla="*/ 273 w 817"/>
                <a:gd name="T71" fmla="*/ 43 h 601"/>
                <a:gd name="T72" fmla="*/ 317 w 817"/>
                <a:gd name="T73" fmla="*/ 28 h 601"/>
                <a:gd name="T74" fmla="*/ 364 w 817"/>
                <a:gd name="T75" fmla="*/ 28 h 601"/>
                <a:gd name="T76" fmla="*/ 426 w 817"/>
                <a:gd name="T77" fmla="*/ 46 h 601"/>
                <a:gd name="T78" fmla="*/ 493 w 817"/>
                <a:gd name="T79" fmla="*/ 52 h 601"/>
                <a:gd name="T80" fmla="*/ 507 w 817"/>
                <a:gd name="T81" fmla="*/ 32 h 601"/>
                <a:gd name="T82" fmla="*/ 487 w 817"/>
                <a:gd name="T83" fmla="*/ 33 h 601"/>
                <a:gd name="T84" fmla="*/ 463 w 817"/>
                <a:gd name="T85" fmla="*/ 18 h 601"/>
                <a:gd name="T86" fmla="*/ 494 w 817"/>
                <a:gd name="T87" fmla="*/ 3 h 601"/>
                <a:gd name="T88" fmla="*/ 545 w 817"/>
                <a:gd name="T89" fmla="*/ 0 h 601"/>
                <a:gd name="T90" fmla="*/ 594 w 817"/>
                <a:gd name="T91" fmla="*/ 10 h 601"/>
                <a:gd name="T92" fmla="*/ 638 w 817"/>
                <a:gd name="T93" fmla="*/ 31 h 601"/>
                <a:gd name="T94" fmla="*/ 677 w 817"/>
                <a:gd name="T95" fmla="*/ 64 h 601"/>
                <a:gd name="T96" fmla="*/ 709 w 817"/>
                <a:gd name="T97" fmla="*/ 103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17" h="601">
                  <a:moveTo>
                    <a:pt x="714" y="115"/>
                  </a:moveTo>
                  <a:lnTo>
                    <a:pt x="718" y="139"/>
                  </a:lnTo>
                  <a:lnTo>
                    <a:pt x="719" y="163"/>
                  </a:lnTo>
                  <a:lnTo>
                    <a:pt x="719" y="188"/>
                  </a:lnTo>
                  <a:lnTo>
                    <a:pt x="718" y="211"/>
                  </a:lnTo>
                  <a:lnTo>
                    <a:pt x="718" y="236"/>
                  </a:lnTo>
                  <a:lnTo>
                    <a:pt x="721" y="260"/>
                  </a:lnTo>
                  <a:lnTo>
                    <a:pt x="727" y="284"/>
                  </a:lnTo>
                  <a:lnTo>
                    <a:pt x="737" y="306"/>
                  </a:lnTo>
                  <a:lnTo>
                    <a:pt x="746" y="312"/>
                  </a:lnTo>
                  <a:lnTo>
                    <a:pt x="756" y="319"/>
                  </a:lnTo>
                  <a:lnTo>
                    <a:pt x="765" y="325"/>
                  </a:lnTo>
                  <a:lnTo>
                    <a:pt x="774" y="330"/>
                  </a:lnTo>
                  <a:lnTo>
                    <a:pt x="785" y="333"/>
                  </a:lnTo>
                  <a:lnTo>
                    <a:pt x="795" y="335"/>
                  </a:lnTo>
                  <a:lnTo>
                    <a:pt x="805" y="335"/>
                  </a:lnTo>
                  <a:lnTo>
                    <a:pt x="817" y="332"/>
                  </a:lnTo>
                  <a:lnTo>
                    <a:pt x="813" y="341"/>
                  </a:lnTo>
                  <a:lnTo>
                    <a:pt x="810" y="348"/>
                  </a:lnTo>
                  <a:lnTo>
                    <a:pt x="804" y="355"/>
                  </a:lnTo>
                  <a:lnTo>
                    <a:pt x="800" y="360"/>
                  </a:lnTo>
                  <a:lnTo>
                    <a:pt x="795" y="364"/>
                  </a:lnTo>
                  <a:lnTo>
                    <a:pt x="789" y="367"/>
                  </a:lnTo>
                  <a:lnTo>
                    <a:pt x="783" y="369"/>
                  </a:lnTo>
                  <a:lnTo>
                    <a:pt x="776" y="371"/>
                  </a:lnTo>
                  <a:lnTo>
                    <a:pt x="752" y="375"/>
                  </a:lnTo>
                  <a:lnTo>
                    <a:pt x="729" y="374"/>
                  </a:lnTo>
                  <a:lnTo>
                    <a:pt x="708" y="369"/>
                  </a:lnTo>
                  <a:lnTo>
                    <a:pt x="690" y="358"/>
                  </a:lnTo>
                  <a:lnTo>
                    <a:pt x="676" y="343"/>
                  </a:lnTo>
                  <a:lnTo>
                    <a:pt x="663" y="326"/>
                  </a:lnTo>
                  <a:lnTo>
                    <a:pt x="654" y="304"/>
                  </a:lnTo>
                  <a:lnTo>
                    <a:pt x="648" y="280"/>
                  </a:lnTo>
                  <a:lnTo>
                    <a:pt x="647" y="273"/>
                  </a:lnTo>
                  <a:lnTo>
                    <a:pt x="650" y="269"/>
                  </a:lnTo>
                  <a:lnTo>
                    <a:pt x="655" y="264"/>
                  </a:lnTo>
                  <a:lnTo>
                    <a:pt x="657" y="258"/>
                  </a:lnTo>
                  <a:lnTo>
                    <a:pt x="663" y="236"/>
                  </a:lnTo>
                  <a:lnTo>
                    <a:pt x="665" y="212"/>
                  </a:lnTo>
                  <a:lnTo>
                    <a:pt x="661" y="190"/>
                  </a:lnTo>
                  <a:lnTo>
                    <a:pt x="651" y="169"/>
                  </a:lnTo>
                  <a:lnTo>
                    <a:pt x="651" y="172"/>
                  </a:lnTo>
                  <a:lnTo>
                    <a:pt x="650" y="181"/>
                  </a:lnTo>
                  <a:lnTo>
                    <a:pt x="648" y="195"/>
                  </a:lnTo>
                  <a:lnTo>
                    <a:pt x="643" y="209"/>
                  </a:lnTo>
                  <a:lnTo>
                    <a:pt x="636" y="226"/>
                  </a:lnTo>
                  <a:lnTo>
                    <a:pt x="626" y="240"/>
                  </a:lnTo>
                  <a:lnTo>
                    <a:pt x="612" y="253"/>
                  </a:lnTo>
                  <a:lnTo>
                    <a:pt x="594" y="260"/>
                  </a:lnTo>
                  <a:lnTo>
                    <a:pt x="576" y="265"/>
                  </a:lnTo>
                  <a:lnTo>
                    <a:pt x="558" y="270"/>
                  </a:lnTo>
                  <a:lnTo>
                    <a:pt x="541" y="272"/>
                  </a:lnTo>
                  <a:lnTo>
                    <a:pt x="523" y="273"/>
                  </a:lnTo>
                  <a:lnTo>
                    <a:pt x="506" y="273"/>
                  </a:lnTo>
                  <a:lnTo>
                    <a:pt x="489" y="272"/>
                  </a:lnTo>
                  <a:lnTo>
                    <a:pt x="471" y="269"/>
                  </a:lnTo>
                  <a:lnTo>
                    <a:pt x="455" y="264"/>
                  </a:lnTo>
                  <a:lnTo>
                    <a:pt x="437" y="260"/>
                  </a:lnTo>
                  <a:lnTo>
                    <a:pt x="420" y="254"/>
                  </a:lnTo>
                  <a:lnTo>
                    <a:pt x="405" y="248"/>
                  </a:lnTo>
                  <a:lnTo>
                    <a:pt x="388" y="240"/>
                  </a:lnTo>
                  <a:lnTo>
                    <a:pt x="373" y="233"/>
                  </a:lnTo>
                  <a:lnTo>
                    <a:pt x="357" y="225"/>
                  </a:lnTo>
                  <a:lnTo>
                    <a:pt x="343" y="216"/>
                  </a:lnTo>
                  <a:lnTo>
                    <a:pt x="328" y="206"/>
                  </a:lnTo>
                  <a:lnTo>
                    <a:pt x="311" y="200"/>
                  </a:lnTo>
                  <a:lnTo>
                    <a:pt x="294" y="195"/>
                  </a:lnTo>
                  <a:lnTo>
                    <a:pt x="275" y="192"/>
                  </a:lnTo>
                  <a:lnTo>
                    <a:pt x="256" y="190"/>
                  </a:lnTo>
                  <a:lnTo>
                    <a:pt x="238" y="191"/>
                  </a:lnTo>
                  <a:lnTo>
                    <a:pt x="219" y="194"/>
                  </a:lnTo>
                  <a:lnTo>
                    <a:pt x="201" y="199"/>
                  </a:lnTo>
                  <a:lnTo>
                    <a:pt x="186" y="208"/>
                  </a:lnTo>
                  <a:lnTo>
                    <a:pt x="196" y="212"/>
                  </a:lnTo>
                  <a:lnTo>
                    <a:pt x="206" y="216"/>
                  </a:lnTo>
                  <a:lnTo>
                    <a:pt x="214" y="218"/>
                  </a:lnTo>
                  <a:lnTo>
                    <a:pt x="221" y="220"/>
                  </a:lnTo>
                  <a:lnTo>
                    <a:pt x="227" y="222"/>
                  </a:lnTo>
                  <a:lnTo>
                    <a:pt x="233" y="223"/>
                  </a:lnTo>
                  <a:lnTo>
                    <a:pt x="236" y="224"/>
                  </a:lnTo>
                  <a:lnTo>
                    <a:pt x="237" y="224"/>
                  </a:lnTo>
                  <a:lnTo>
                    <a:pt x="225" y="227"/>
                  </a:lnTo>
                  <a:lnTo>
                    <a:pt x="213" y="230"/>
                  </a:lnTo>
                  <a:lnTo>
                    <a:pt x="200" y="235"/>
                  </a:lnTo>
                  <a:lnTo>
                    <a:pt x="188" y="239"/>
                  </a:lnTo>
                  <a:lnTo>
                    <a:pt x="174" y="246"/>
                  </a:lnTo>
                  <a:lnTo>
                    <a:pt x="162" y="252"/>
                  </a:lnTo>
                  <a:lnTo>
                    <a:pt x="149" y="258"/>
                  </a:lnTo>
                  <a:lnTo>
                    <a:pt x="136" y="266"/>
                  </a:lnTo>
                  <a:lnTo>
                    <a:pt x="124" y="275"/>
                  </a:lnTo>
                  <a:lnTo>
                    <a:pt x="112" y="284"/>
                  </a:lnTo>
                  <a:lnTo>
                    <a:pt x="101" y="294"/>
                  </a:lnTo>
                  <a:lnTo>
                    <a:pt x="90" y="305"/>
                  </a:lnTo>
                  <a:lnTo>
                    <a:pt x="81" y="317"/>
                  </a:lnTo>
                  <a:lnTo>
                    <a:pt x="73" y="330"/>
                  </a:lnTo>
                  <a:lnTo>
                    <a:pt x="65" y="343"/>
                  </a:lnTo>
                  <a:lnTo>
                    <a:pt x="60" y="358"/>
                  </a:lnTo>
                  <a:lnTo>
                    <a:pt x="48" y="390"/>
                  </a:lnTo>
                  <a:lnTo>
                    <a:pt x="45" y="427"/>
                  </a:lnTo>
                  <a:lnTo>
                    <a:pt x="50" y="464"/>
                  </a:lnTo>
                  <a:lnTo>
                    <a:pt x="60" y="498"/>
                  </a:lnTo>
                  <a:lnTo>
                    <a:pt x="58" y="524"/>
                  </a:lnTo>
                  <a:lnTo>
                    <a:pt x="52" y="549"/>
                  </a:lnTo>
                  <a:lnTo>
                    <a:pt x="47" y="574"/>
                  </a:lnTo>
                  <a:lnTo>
                    <a:pt x="47" y="601"/>
                  </a:lnTo>
                  <a:lnTo>
                    <a:pt x="38" y="591"/>
                  </a:lnTo>
                  <a:lnTo>
                    <a:pt x="30" y="583"/>
                  </a:lnTo>
                  <a:lnTo>
                    <a:pt x="23" y="574"/>
                  </a:lnTo>
                  <a:lnTo>
                    <a:pt x="16" y="563"/>
                  </a:lnTo>
                  <a:lnTo>
                    <a:pt x="9" y="554"/>
                  </a:lnTo>
                  <a:lnTo>
                    <a:pt x="5" y="543"/>
                  </a:lnTo>
                  <a:lnTo>
                    <a:pt x="1" y="532"/>
                  </a:lnTo>
                  <a:lnTo>
                    <a:pt x="0" y="520"/>
                  </a:lnTo>
                  <a:lnTo>
                    <a:pt x="2" y="502"/>
                  </a:lnTo>
                  <a:lnTo>
                    <a:pt x="6" y="484"/>
                  </a:lnTo>
                  <a:lnTo>
                    <a:pt x="12" y="467"/>
                  </a:lnTo>
                  <a:lnTo>
                    <a:pt x="16" y="449"/>
                  </a:lnTo>
                  <a:lnTo>
                    <a:pt x="20" y="432"/>
                  </a:lnTo>
                  <a:lnTo>
                    <a:pt x="21" y="414"/>
                  </a:lnTo>
                  <a:lnTo>
                    <a:pt x="20" y="395"/>
                  </a:lnTo>
                  <a:lnTo>
                    <a:pt x="16" y="375"/>
                  </a:lnTo>
                  <a:lnTo>
                    <a:pt x="19" y="337"/>
                  </a:lnTo>
                  <a:lnTo>
                    <a:pt x="24" y="304"/>
                  </a:lnTo>
                  <a:lnTo>
                    <a:pt x="32" y="275"/>
                  </a:lnTo>
                  <a:lnTo>
                    <a:pt x="44" y="250"/>
                  </a:lnTo>
                  <a:lnTo>
                    <a:pt x="57" y="229"/>
                  </a:lnTo>
                  <a:lnTo>
                    <a:pt x="76" y="210"/>
                  </a:lnTo>
                  <a:lnTo>
                    <a:pt x="97" y="193"/>
                  </a:lnTo>
                  <a:lnTo>
                    <a:pt x="122" y="178"/>
                  </a:lnTo>
                  <a:lnTo>
                    <a:pt x="134" y="170"/>
                  </a:lnTo>
                  <a:lnTo>
                    <a:pt x="145" y="161"/>
                  </a:lnTo>
                  <a:lnTo>
                    <a:pt x="155" y="149"/>
                  </a:lnTo>
                  <a:lnTo>
                    <a:pt x="163" y="137"/>
                  </a:lnTo>
                  <a:lnTo>
                    <a:pt x="171" y="124"/>
                  </a:lnTo>
                  <a:lnTo>
                    <a:pt x="181" y="112"/>
                  </a:lnTo>
                  <a:lnTo>
                    <a:pt x="192" y="100"/>
                  </a:lnTo>
                  <a:lnTo>
                    <a:pt x="205" y="90"/>
                  </a:lnTo>
                  <a:lnTo>
                    <a:pt x="214" y="83"/>
                  </a:lnTo>
                  <a:lnTo>
                    <a:pt x="223" y="75"/>
                  </a:lnTo>
                  <a:lnTo>
                    <a:pt x="233" y="68"/>
                  </a:lnTo>
                  <a:lnTo>
                    <a:pt x="243" y="62"/>
                  </a:lnTo>
                  <a:lnTo>
                    <a:pt x="252" y="55"/>
                  </a:lnTo>
                  <a:lnTo>
                    <a:pt x="263" y="48"/>
                  </a:lnTo>
                  <a:lnTo>
                    <a:pt x="273" y="43"/>
                  </a:lnTo>
                  <a:lnTo>
                    <a:pt x="283" y="38"/>
                  </a:lnTo>
                  <a:lnTo>
                    <a:pt x="294" y="34"/>
                  </a:lnTo>
                  <a:lnTo>
                    <a:pt x="305" y="30"/>
                  </a:lnTo>
                  <a:lnTo>
                    <a:pt x="317" y="28"/>
                  </a:lnTo>
                  <a:lnTo>
                    <a:pt x="328" y="26"/>
                  </a:lnTo>
                  <a:lnTo>
                    <a:pt x="339" y="26"/>
                  </a:lnTo>
                  <a:lnTo>
                    <a:pt x="352" y="26"/>
                  </a:lnTo>
                  <a:lnTo>
                    <a:pt x="364" y="28"/>
                  </a:lnTo>
                  <a:lnTo>
                    <a:pt x="378" y="31"/>
                  </a:lnTo>
                  <a:lnTo>
                    <a:pt x="393" y="35"/>
                  </a:lnTo>
                  <a:lnTo>
                    <a:pt x="410" y="40"/>
                  </a:lnTo>
                  <a:lnTo>
                    <a:pt x="426" y="46"/>
                  </a:lnTo>
                  <a:lnTo>
                    <a:pt x="442" y="51"/>
                  </a:lnTo>
                  <a:lnTo>
                    <a:pt x="459" y="55"/>
                  </a:lnTo>
                  <a:lnTo>
                    <a:pt x="476" y="55"/>
                  </a:lnTo>
                  <a:lnTo>
                    <a:pt x="493" y="52"/>
                  </a:lnTo>
                  <a:lnTo>
                    <a:pt x="510" y="43"/>
                  </a:lnTo>
                  <a:lnTo>
                    <a:pt x="512" y="39"/>
                  </a:lnTo>
                  <a:lnTo>
                    <a:pt x="511" y="35"/>
                  </a:lnTo>
                  <a:lnTo>
                    <a:pt x="507" y="32"/>
                  </a:lnTo>
                  <a:lnTo>
                    <a:pt x="502" y="30"/>
                  </a:lnTo>
                  <a:lnTo>
                    <a:pt x="498" y="33"/>
                  </a:lnTo>
                  <a:lnTo>
                    <a:pt x="492" y="34"/>
                  </a:lnTo>
                  <a:lnTo>
                    <a:pt x="487" y="33"/>
                  </a:lnTo>
                  <a:lnTo>
                    <a:pt x="481" y="30"/>
                  </a:lnTo>
                  <a:lnTo>
                    <a:pt x="474" y="27"/>
                  </a:lnTo>
                  <a:lnTo>
                    <a:pt x="469" y="22"/>
                  </a:lnTo>
                  <a:lnTo>
                    <a:pt x="463" y="18"/>
                  </a:lnTo>
                  <a:lnTo>
                    <a:pt x="458" y="14"/>
                  </a:lnTo>
                  <a:lnTo>
                    <a:pt x="469" y="9"/>
                  </a:lnTo>
                  <a:lnTo>
                    <a:pt x="482" y="6"/>
                  </a:lnTo>
                  <a:lnTo>
                    <a:pt x="494" y="3"/>
                  </a:lnTo>
                  <a:lnTo>
                    <a:pt x="507" y="1"/>
                  </a:lnTo>
                  <a:lnTo>
                    <a:pt x="519" y="0"/>
                  </a:lnTo>
                  <a:lnTo>
                    <a:pt x="531" y="0"/>
                  </a:lnTo>
                  <a:lnTo>
                    <a:pt x="545" y="0"/>
                  </a:lnTo>
                  <a:lnTo>
                    <a:pt x="557" y="2"/>
                  </a:lnTo>
                  <a:lnTo>
                    <a:pt x="570" y="4"/>
                  </a:lnTo>
                  <a:lnTo>
                    <a:pt x="582" y="7"/>
                  </a:lnTo>
                  <a:lnTo>
                    <a:pt x="594" y="10"/>
                  </a:lnTo>
                  <a:lnTo>
                    <a:pt x="606" y="14"/>
                  </a:lnTo>
                  <a:lnTo>
                    <a:pt x="618" y="19"/>
                  </a:lnTo>
                  <a:lnTo>
                    <a:pt x="628" y="25"/>
                  </a:lnTo>
                  <a:lnTo>
                    <a:pt x="638" y="31"/>
                  </a:lnTo>
                  <a:lnTo>
                    <a:pt x="649" y="37"/>
                  </a:lnTo>
                  <a:lnTo>
                    <a:pt x="658" y="45"/>
                  </a:lnTo>
                  <a:lnTo>
                    <a:pt x="667" y="55"/>
                  </a:lnTo>
                  <a:lnTo>
                    <a:pt x="677" y="64"/>
                  </a:lnTo>
                  <a:lnTo>
                    <a:pt x="685" y="73"/>
                  </a:lnTo>
                  <a:lnTo>
                    <a:pt x="693" y="83"/>
                  </a:lnTo>
                  <a:lnTo>
                    <a:pt x="702" y="93"/>
                  </a:lnTo>
                  <a:lnTo>
                    <a:pt x="709" y="103"/>
                  </a:lnTo>
                  <a:lnTo>
                    <a:pt x="714" y="115"/>
                  </a:lnTo>
                  <a:close/>
                </a:path>
              </a:pathLst>
            </a:custGeom>
            <a:solidFill>
              <a:srgbClr val="FFF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4914" y="2883"/>
              <a:ext cx="54" cy="26"/>
            </a:xfrm>
            <a:custGeom>
              <a:avLst/>
              <a:gdLst>
                <a:gd name="T0" fmla="*/ 101 w 131"/>
                <a:gd name="T1" fmla="*/ 3 h 63"/>
                <a:gd name="T2" fmla="*/ 111 w 131"/>
                <a:gd name="T3" fmla="*/ 0 h 63"/>
                <a:gd name="T4" fmla="*/ 118 w 131"/>
                <a:gd name="T5" fmla="*/ 3 h 63"/>
                <a:gd name="T6" fmla="*/ 125 w 131"/>
                <a:gd name="T7" fmla="*/ 13 h 63"/>
                <a:gd name="T8" fmla="*/ 131 w 131"/>
                <a:gd name="T9" fmla="*/ 32 h 63"/>
                <a:gd name="T10" fmla="*/ 130 w 131"/>
                <a:gd name="T11" fmla="*/ 36 h 63"/>
                <a:gd name="T12" fmla="*/ 124 w 131"/>
                <a:gd name="T13" fmla="*/ 41 h 63"/>
                <a:gd name="T14" fmla="*/ 114 w 131"/>
                <a:gd name="T15" fmla="*/ 48 h 63"/>
                <a:gd name="T16" fmla="*/ 101 w 131"/>
                <a:gd name="T17" fmla="*/ 53 h 63"/>
                <a:gd name="T18" fmla="*/ 87 w 131"/>
                <a:gd name="T19" fmla="*/ 58 h 63"/>
                <a:gd name="T20" fmla="*/ 72 w 131"/>
                <a:gd name="T21" fmla="*/ 61 h 63"/>
                <a:gd name="T22" fmla="*/ 60 w 131"/>
                <a:gd name="T23" fmla="*/ 63 h 63"/>
                <a:gd name="T24" fmla="*/ 49 w 131"/>
                <a:gd name="T25" fmla="*/ 63 h 63"/>
                <a:gd name="T26" fmla="*/ 42 w 131"/>
                <a:gd name="T27" fmla="*/ 60 h 63"/>
                <a:gd name="T28" fmla="*/ 34 w 131"/>
                <a:gd name="T29" fmla="*/ 57 h 63"/>
                <a:gd name="T30" fmla="*/ 26 w 131"/>
                <a:gd name="T31" fmla="*/ 53 h 63"/>
                <a:gd name="T32" fmla="*/ 18 w 131"/>
                <a:gd name="T33" fmla="*/ 48 h 63"/>
                <a:gd name="T34" fmla="*/ 11 w 131"/>
                <a:gd name="T35" fmla="*/ 43 h 63"/>
                <a:gd name="T36" fmla="*/ 6 w 131"/>
                <a:gd name="T37" fmla="*/ 35 h 63"/>
                <a:gd name="T38" fmla="*/ 2 w 131"/>
                <a:gd name="T39" fmla="*/ 28 h 63"/>
                <a:gd name="T40" fmla="*/ 0 w 131"/>
                <a:gd name="T41" fmla="*/ 20 h 63"/>
                <a:gd name="T42" fmla="*/ 8 w 131"/>
                <a:gd name="T43" fmla="*/ 20 h 63"/>
                <a:gd name="T44" fmla="*/ 13 w 131"/>
                <a:gd name="T45" fmla="*/ 25 h 63"/>
                <a:gd name="T46" fmla="*/ 19 w 131"/>
                <a:gd name="T47" fmla="*/ 33 h 63"/>
                <a:gd name="T48" fmla="*/ 27 w 131"/>
                <a:gd name="T49" fmla="*/ 39 h 63"/>
                <a:gd name="T50" fmla="*/ 37 w 131"/>
                <a:gd name="T51" fmla="*/ 44 h 63"/>
                <a:gd name="T52" fmla="*/ 48 w 131"/>
                <a:gd name="T53" fmla="*/ 45 h 63"/>
                <a:gd name="T54" fmla="*/ 60 w 131"/>
                <a:gd name="T55" fmla="*/ 43 h 63"/>
                <a:gd name="T56" fmla="*/ 70 w 131"/>
                <a:gd name="T57" fmla="*/ 37 h 63"/>
                <a:gd name="T58" fmla="*/ 81 w 131"/>
                <a:gd name="T59" fmla="*/ 31 h 63"/>
                <a:gd name="T60" fmla="*/ 89 w 131"/>
                <a:gd name="T61" fmla="*/ 23 h 63"/>
                <a:gd name="T62" fmla="*/ 96 w 131"/>
                <a:gd name="T63" fmla="*/ 13 h 63"/>
                <a:gd name="T64" fmla="*/ 101 w 131"/>
                <a:gd name="T65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1" h="63">
                  <a:moveTo>
                    <a:pt x="101" y="3"/>
                  </a:moveTo>
                  <a:lnTo>
                    <a:pt x="111" y="0"/>
                  </a:lnTo>
                  <a:lnTo>
                    <a:pt x="118" y="3"/>
                  </a:lnTo>
                  <a:lnTo>
                    <a:pt x="125" y="13"/>
                  </a:lnTo>
                  <a:lnTo>
                    <a:pt x="131" y="32"/>
                  </a:lnTo>
                  <a:lnTo>
                    <a:pt x="130" y="36"/>
                  </a:lnTo>
                  <a:lnTo>
                    <a:pt x="124" y="41"/>
                  </a:lnTo>
                  <a:lnTo>
                    <a:pt x="114" y="48"/>
                  </a:lnTo>
                  <a:lnTo>
                    <a:pt x="101" y="53"/>
                  </a:lnTo>
                  <a:lnTo>
                    <a:pt x="87" y="58"/>
                  </a:lnTo>
                  <a:lnTo>
                    <a:pt x="72" y="61"/>
                  </a:lnTo>
                  <a:lnTo>
                    <a:pt x="60" y="63"/>
                  </a:lnTo>
                  <a:lnTo>
                    <a:pt x="49" y="63"/>
                  </a:lnTo>
                  <a:lnTo>
                    <a:pt x="42" y="60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48"/>
                  </a:lnTo>
                  <a:lnTo>
                    <a:pt x="11" y="43"/>
                  </a:lnTo>
                  <a:lnTo>
                    <a:pt x="6" y="35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3" y="25"/>
                  </a:lnTo>
                  <a:lnTo>
                    <a:pt x="19" y="33"/>
                  </a:lnTo>
                  <a:lnTo>
                    <a:pt x="27" y="39"/>
                  </a:lnTo>
                  <a:lnTo>
                    <a:pt x="37" y="44"/>
                  </a:lnTo>
                  <a:lnTo>
                    <a:pt x="48" y="45"/>
                  </a:lnTo>
                  <a:lnTo>
                    <a:pt x="60" y="43"/>
                  </a:lnTo>
                  <a:lnTo>
                    <a:pt x="70" y="37"/>
                  </a:lnTo>
                  <a:lnTo>
                    <a:pt x="81" y="31"/>
                  </a:lnTo>
                  <a:lnTo>
                    <a:pt x="89" y="23"/>
                  </a:lnTo>
                  <a:lnTo>
                    <a:pt x="96" y="13"/>
                  </a:lnTo>
                  <a:lnTo>
                    <a:pt x="10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4738" y="2926"/>
              <a:ext cx="250" cy="558"/>
            </a:xfrm>
            <a:custGeom>
              <a:avLst/>
              <a:gdLst>
                <a:gd name="T0" fmla="*/ 356 w 617"/>
                <a:gd name="T1" fmla="*/ 63 h 1377"/>
                <a:gd name="T2" fmla="*/ 397 w 617"/>
                <a:gd name="T3" fmla="*/ 77 h 1377"/>
                <a:gd name="T4" fmla="*/ 439 w 617"/>
                <a:gd name="T5" fmla="*/ 87 h 1377"/>
                <a:gd name="T6" fmla="*/ 484 w 617"/>
                <a:gd name="T7" fmla="*/ 90 h 1377"/>
                <a:gd name="T8" fmla="*/ 526 w 617"/>
                <a:gd name="T9" fmla="*/ 134 h 1377"/>
                <a:gd name="T10" fmla="*/ 588 w 617"/>
                <a:gd name="T11" fmla="*/ 173 h 1377"/>
                <a:gd name="T12" fmla="*/ 617 w 617"/>
                <a:gd name="T13" fmla="*/ 263 h 1377"/>
                <a:gd name="T14" fmla="*/ 591 w 617"/>
                <a:gd name="T15" fmla="*/ 374 h 1377"/>
                <a:gd name="T16" fmla="*/ 573 w 617"/>
                <a:gd name="T17" fmla="*/ 445 h 1377"/>
                <a:gd name="T18" fmla="*/ 546 w 617"/>
                <a:gd name="T19" fmla="*/ 456 h 1377"/>
                <a:gd name="T20" fmla="*/ 524 w 617"/>
                <a:gd name="T21" fmla="*/ 448 h 1377"/>
                <a:gd name="T22" fmla="*/ 528 w 617"/>
                <a:gd name="T23" fmla="*/ 462 h 1377"/>
                <a:gd name="T24" fmla="*/ 545 w 617"/>
                <a:gd name="T25" fmla="*/ 475 h 1377"/>
                <a:gd name="T26" fmla="*/ 573 w 617"/>
                <a:gd name="T27" fmla="*/ 552 h 1377"/>
                <a:gd name="T28" fmla="*/ 545 w 617"/>
                <a:gd name="T29" fmla="*/ 686 h 1377"/>
                <a:gd name="T30" fmla="*/ 482 w 617"/>
                <a:gd name="T31" fmla="*/ 819 h 1377"/>
                <a:gd name="T32" fmla="*/ 456 w 617"/>
                <a:gd name="T33" fmla="*/ 839 h 1377"/>
                <a:gd name="T34" fmla="*/ 447 w 617"/>
                <a:gd name="T35" fmla="*/ 869 h 1377"/>
                <a:gd name="T36" fmla="*/ 434 w 617"/>
                <a:gd name="T37" fmla="*/ 896 h 1377"/>
                <a:gd name="T38" fmla="*/ 414 w 617"/>
                <a:gd name="T39" fmla="*/ 917 h 1377"/>
                <a:gd name="T40" fmla="*/ 351 w 617"/>
                <a:gd name="T41" fmla="*/ 930 h 1377"/>
                <a:gd name="T42" fmla="*/ 273 w 617"/>
                <a:gd name="T43" fmla="*/ 927 h 1377"/>
                <a:gd name="T44" fmla="*/ 211 w 617"/>
                <a:gd name="T45" fmla="*/ 931 h 1377"/>
                <a:gd name="T46" fmla="*/ 164 w 617"/>
                <a:gd name="T47" fmla="*/ 906 h 1377"/>
                <a:gd name="T48" fmla="*/ 142 w 617"/>
                <a:gd name="T49" fmla="*/ 895 h 1377"/>
                <a:gd name="T50" fmla="*/ 163 w 617"/>
                <a:gd name="T51" fmla="*/ 928 h 1377"/>
                <a:gd name="T52" fmla="*/ 202 w 617"/>
                <a:gd name="T53" fmla="*/ 956 h 1377"/>
                <a:gd name="T54" fmla="*/ 255 w 617"/>
                <a:gd name="T55" fmla="*/ 967 h 1377"/>
                <a:gd name="T56" fmla="*/ 317 w 617"/>
                <a:gd name="T57" fmla="*/ 965 h 1377"/>
                <a:gd name="T58" fmla="*/ 371 w 617"/>
                <a:gd name="T59" fmla="*/ 968 h 1377"/>
                <a:gd name="T60" fmla="*/ 413 w 617"/>
                <a:gd name="T61" fmla="*/ 959 h 1377"/>
                <a:gd name="T62" fmla="*/ 428 w 617"/>
                <a:gd name="T63" fmla="*/ 1038 h 1377"/>
                <a:gd name="T64" fmla="*/ 473 w 617"/>
                <a:gd name="T65" fmla="*/ 1137 h 1377"/>
                <a:gd name="T66" fmla="*/ 489 w 617"/>
                <a:gd name="T67" fmla="*/ 1191 h 1377"/>
                <a:gd name="T68" fmla="*/ 464 w 617"/>
                <a:gd name="T69" fmla="*/ 1231 h 1377"/>
                <a:gd name="T70" fmla="*/ 401 w 617"/>
                <a:gd name="T71" fmla="*/ 1299 h 1377"/>
                <a:gd name="T72" fmla="*/ 319 w 617"/>
                <a:gd name="T73" fmla="*/ 1365 h 1377"/>
                <a:gd name="T74" fmla="*/ 269 w 617"/>
                <a:gd name="T75" fmla="*/ 1361 h 1377"/>
                <a:gd name="T76" fmla="*/ 235 w 617"/>
                <a:gd name="T77" fmla="*/ 1331 h 1377"/>
                <a:gd name="T78" fmla="*/ 101 w 617"/>
                <a:gd name="T79" fmla="*/ 1110 h 1377"/>
                <a:gd name="T80" fmla="*/ 136 w 617"/>
                <a:gd name="T81" fmla="*/ 936 h 1377"/>
                <a:gd name="T82" fmla="*/ 124 w 617"/>
                <a:gd name="T83" fmla="*/ 913 h 1377"/>
                <a:gd name="T84" fmla="*/ 91 w 617"/>
                <a:gd name="T85" fmla="*/ 842 h 1377"/>
                <a:gd name="T86" fmla="*/ 64 w 617"/>
                <a:gd name="T87" fmla="*/ 749 h 1377"/>
                <a:gd name="T88" fmla="*/ 29 w 617"/>
                <a:gd name="T89" fmla="*/ 617 h 1377"/>
                <a:gd name="T90" fmla="*/ 5 w 617"/>
                <a:gd name="T91" fmla="*/ 473 h 1377"/>
                <a:gd name="T92" fmla="*/ 43 w 617"/>
                <a:gd name="T93" fmla="*/ 422 h 1377"/>
                <a:gd name="T94" fmla="*/ 72 w 617"/>
                <a:gd name="T95" fmla="*/ 406 h 1377"/>
                <a:gd name="T96" fmla="*/ 73 w 617"/>
                <a:gd name="T97" fmla="*/ 393 h 1377"/>
                <a:gd name="T98" fmla="*/ 52 w 617"/>
                <a:gd name="T99" fmla="*/ 395 h 1377"/>
                <a:gd name="T100" fmla="*/ 28 w 617"/>
                <a:gd name="T101" fmla="*/ 406 h 1377"/>
                <a:gd name="T102" fmla="*/ 33 w 617"/>
                <a:gd name="T103" fmla="*/ 273 h 1377"/>
                <a:gd name="T104" fmla="*/ 39 w 617"/>
                <a:gd name="T105" fmla="*/ 149 h 1377"/>
                <a:gd name="T106" fmla="*/ 107 w 617"/>
                <a:gd name="T107" fmla="*/ 65 h 1377"/>
                <a:gd name="T108" fmla="*/ 164 w 617"/>
                <a:gd name="T109" fmla="*/ 26 h 1377"/>
                <a:gd name="T110" fmla="*/ 215 w 617"/>
                <a:gd name="T111" fmla="*/ 2 h 1377"/>
                <a:gd name="T112" fmla="*/ 265 w 617"/>
                <a:gd name="T113" fmla="*/ 18 h 1377"/>
                <a:gd name="T114" fmla="*/ 314 w 617"/>
                <a:gd name="T115" fmla="*/ 45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7" h="1377">
                  <a:moveTo>
                    <a:pt x="326" y="52"/>
                  </a:moveTo>
                  <a:lnTo>
                    <a:pt x="336" y="56"/>
                  </a:lnTo>
                  <a:lnTo>
                    <a:pt x="345" y="59"/>
                  </a:lnTo>
                  <a:lnTo>
                    <a:pt x="356" y="63"/>
                  </a:lnTo>
                  <a:lnTo>
                    <a:pt x="366" y="66"/>
                  </a:lnTo>
                  <a:lnTo>
                    <a:pt x="376" y="71"/>
                  </a:lnTo>
                  <a:lnTo>
                    <a:pt x="387" y="74"/>
                  </a:lnTo>
                  <a:lnTo>
                    <a:pt x="397" y="77"/>
                  </a:lnTo>
                  <a:lnTo>
                    <a:pt x="408" y="80"/>
                  </a:lnTo>
                  <a:lnTo>
                    <a:pt x="418" y="83"/>
                  </a:lnTo>
                  <a:lnTo>
                    <a:pt x="428" y="85"/>
                  </a:lnTo>
                  <a:lnTo>
                    <a:pt x="439" y="87"/>
                  </a:lnTo>
                  <a:lnTo>
                    <a:pt x="450" y="89"/>
                  </a:lnTo>
                  <a:lnTo>
                    <a:pt x="462" y="90"/>
                  </a:lnTo>
                  <a:lnTo>
                    <a:pt x="473" y="90"/>
                  </a:lnTo>
                  <a:lnTo>
                    <a:pt x="484" y="90"/>
                  </a:lnTo>
                  <a:lnTo>
                    <a:pt x="496" y="90"/>
                  </a:lnTo>
                  <a:lnTo>
                    <a:pt x="504" y="105"/>
                  </a:lnTo>
                  <a:lnTo>
                    <a:pt x="514" y="119"/>
                  </a:lnTo>
                  <a:lnTo>
                    <a:pt x="526" y="134"/>
                  </a:lnTo>
                  <a:lnTo>
                    <a:pt x="538" y="146"/>
                  </a:lnTo>
                  <a:lnTo>
                    <a:pt x="554" y="157"/>
                  </a:lnTo>
                  <a:lnTo>
                    <a:pt x="571" y="166"/>
                  </a:lnTo>
                  <a:lnTo>
                    <a:pt x="588" y="173"/>
                  </a:lnTo>
                  <a:lnTo>
                    <a:pt x="609" y="177"/>
                  </a:lnTo>
                  <a:lnTo>
                    <a:pt x="614" y="204"/>
                  </a:lnTo>
                  <a:lnTo>
                    <a:pt x="616" y="233"/>
                  </a:lnTo>
                  <a:lnTo>
                    <a:pt x="617" y="263"/>
                  </a:lnTo>
                  <a:lnTo>
                    <a:pt x="615" y="292"/>
                  </a:lnTo>
                  <a:lnTo>
                    <a:pt x="610" y="321"/>
                  </a:lnTo>
                  <a:lnTo>
                    <a:pt x="602" y="348"/>
                  </a:lnTo>
                  <a:lnTo>
                    <a:pt x="591" y="374"/>
                  </a:lnTo>
                  <a:lnTo>
                    <a:pt x="577" y="398"/>
                  </a:lnTo>
                  <a:lnTo>
                    <a:pt x="582" y="414"/>
                  </a:lnTo>
                  <a:lnTo>
                    <a:pt x="580" y="431"/>
                  </a:lnTo>
                  <a:lnTo>
                    <a:pt x="573" y="445"/>
                  </a:lnTo>
                  <a:lnTo>
                    <a:pt x="563" y="459"/>
                  </a:lnTo>
                  <a:lnTo>
                    <a:pt x="557" y="460"/>
                  </a:lnTo>
                  <a:lnTo>
                    <a:pt x="552" y="459"/>
                  </a:lnTo>
                  <a:lnTo>
                    <a:pt x="546" y="456"/>
                  </a:lnTo>
                  <a:lnTo>
                    <a:pt x="540" y="453"/>
                  </a:lnTo>
                  <a:lnTo>
                    <a:pt x="535" y="450"/>
                  </a:lnTo>
                  <a:lnTo>
                    <a:pt x="529" y="448"/>
                  </a:lnTo>
                  <a:lnTo>
                    <a:pt x="524" y="448"/>
                  </a:lnTo>
                  <a:lnTo>
                    <a:pt x="518" y="450"/>
                  </a:lnTo>
                  <a:lnTo>
                    <a:pt x="521" y="455"/>
                  </a:lnTo>
                  <a:lnTo>
                    <a:pt x="524" y="458"/>
                  </a:lnTo>
                  <a:lnTo>
                    <a:pt x="528" y="462"/>
                  </a:lnTo>
                  <a:lnTo>
                    <a:pt x="532" y="465"/>
                  </a:lnTo>
                  <a:lnTo>
                    <a:pt x="536" y="468"/>
                  </a:lnTo>
                  <a:lnTo>
                    <a:pt x="540" y="471"/>
                  </a:lnTo>
                  <a:lnTo>
                    <a:pt x="545" y="475"/>
                  </a:lnTo>
                  <a:lnTo>
                    <a:pt x="549" y="480"/>
                  </a:lnTo>
                  <a:lnTo>
                    <a:pt x="564" y="501"/>
                  </a:lnTo>
                  <a:lnTo>
                    <a:pt x="571" y="525"/>
                  </a:lnTo>
                  <a:lnTo>
                    <a:pt x="573" y="552"/>
                  </a:lnTo>
                  <a:lnTo>
                    <a:pt x="574" y="580"/>
                  </a:lnTo>
                  <a:lnTo>
                    <a:pt x="566" y="617"/>
                  </a:lnTo>
                  <a:lnTo>
                    <a:pt x="557" y="652"/>
                  </a:lnTo>
                  <a:lnTo>
                    <a:pt x="545" y="686"/>
                  </a:lnTo>
                  <a:lnTo>
                    <a:pt x="531" y="720"/>
                  </a:lnTo>
                  <a:lnTo>
                    <a:pt x="516" y="754"/>
                  </a:lnTo>
                  <a:lnTo>
                    <a:pt x="499" y="787"/>
                  </a:lnTo>
                  <a:lnTo>
                    <a:pt x="482" y="819"/>
                  </a:lnTo>
                  <a:lnTo>
                    <a:pt x="467" y="852"/>
                  </a:lnTo>
                  <a:lnTo>
                    <a:pt x="464" y="848"/>
                  </a:lnTo>
                  <a:lnTo>
                    <a:pt x="461" y="842"/>
                  </a:lnTo>
                  <a:lnTo>
                    <a:pt x="456" y="839"/>
                  </a:lnTo>
                  <a:lnTo>
                    <a:pt x="450" y="841"/>
                  </a:lnTo>
                  <a:lnTo>
                    <a:pt x="447" y="849"/>
                  </a:lnTo>
                  <a:lnTo>
                    <a:pt x="447" y="858"/>
                  </a:lnTo>
                  <a:lnTo>
                    <a:pt x="447" y="869"/>
                  </a:lnTo>
                  <a:lnTo>
                    <a:pt x="445" y="877"/>
                  </a:lnTo>
                  <a:lnTo>
                    <a:pt x="442" y="883"/>
                  </a:lnTo>
                  <a:lnTo>
                    <a:pt x="438" y="890"/>
                  </a:lnTo>
                  <a:lnTo>
                    <a:pt x="434" y="896"/>
                  </a:lnTo>
                  <a:lnTo>
                    <a:pt x="429" y="901"/>
                  </a:lnTo>
                  <a:lnTo>
                    <a:pt x="425" y="907"/>
                  </a:lnTo>
                  <a:lnTo>
                    <a:pt x="420" y="912"/>
                  </a:lnTo>
                  <a:lnTo>
                    <a:pt x="414" y="917"/>
                  </a:lnTo>
                  <a:lnTo>
                    <a:pt x="409" y="921"/>
                  </a:lnTo>
                  <a:lnTo>
                    <a:pt x="390" y="928"/>
                  </a:lnTo>
                  <a:lnTo>
                    <a:pt x="370" y="930"/>
                  </a:lnTo>
                  <a:lnTo>
                    <a:pt x="351" y="930"/>
                  </a:lnTo>
                  <a:lnTo>
                    <a:pt x="332" y="928"/>
                  </a:lnTo>
                  <a:lnTo>
                    <a:pt x="312" y="926"/>
                  </a:lnTo>
                  <a:lnTo>
                    <a:pt x="292" y="926"/>
                  </a:lnTo>
                  <a:lnTo>
                    <a:pt x="273" y="927"/>
                  </a:lnTo>
                  <a:lnTo>
                    <a:pt x="254" y="933"/>
                  </a:lnTo>
                  <a:lnTo>
                    <a:pt x="239" y="934"/>
                  </a:lnTo>
                  <a:lnTo>
                    <a:pt x="225" y="933"/>
                  </a:lnTo>
                  <a:lnTo>
                    <a:pt x="211" y="931"/>
                  </a:lnTo>
                  <a:lnTo>
                    <a:pt x="199" y="928"/>
                  </a:lnTo>
                  <a:lnTo>
                    <a:pt x="187" y="923"/>
                  </a:lnTo>
                  <a:lnTo>
                    <a:pt x="175" y="916"/>
                  </a:lnTo>
                  <a:lnTo>
                    <a:pt x="164" y="906"/>
                  </a:lnTo>
                  <a:lnTo>
                    <a:pt x="154" y="896"/>
                  </a:lnTo>
                  <a:lnTo>
                    <a:pt x="150" y="895"/>
                  </a:lnTo>
                  <a:lnTo>
                    <a:pt x="146" y="894"/>
                  </a:lnTo>
                  <a:lnTo>
                    <a:pt x="142" y="895"/>
                  </a:lnTo>
                  <a:lnTo>
                    <a:pt x="140" y="898"/>
                  </a:lnTo>
                  <a:lnTo>
                    <a:pt x="146" y="908"/>
                  </a:lnTo>
                  <a:lnTo>
                    <a:pt x="154" y="919"/>
                  </a:lnTo>
                  <a:lnTo>
                    <a:pt x="163" y="928"/>
                  </a:lnTo>
                  <a:lnTo>
                    <a:pt x="172" y="936"/>
                  </a:lnTo>
                  <a:lnTo>
                    <a:pt x="181" y="944"/>
                  </a:lnTo>
                  <a:lnTo>
                    <a:pt x="192" y="951"/>
                  </a:lnTo>
                  <a:lnTo>
                    <a:pt x="202" y="956"/>
                  </a:lnTo>
                  <a:lnTo>
                    <a:pt x="212" y="961"/>
                  </a:lnTo>
                  <a:lnTo>
                    <a:pt x="227" y="965"/>
                  </a:lnTo>
                  <a:lnTo>
                    <a:pt x="242" y="967"/>
                  </a:lnTo>
                  <a:lnTo>
                    <a:pt x="255" y="967"/>
                  </a:lnTo>
                  <a:lnTo>
                    <a:pt x="271" y="966"/>
                  </a:lnTo>
                  <a:lnTo>
                    <a:pt x="285" y="965"/>
                  </a:lnTo>
                  <a:lnTo>
                    <a:pt x="301" y="965"/>
                  </a:lnTo>
                  <a:lnTo>
                    <a:pt x="317" y="965"/>
                  </a:lnTo>
                  <a:lnTo>
                    <a:pt x="334" y="966"/>
                  </a:lnTo>
                  <a:lnTo>
                    <a:pt x="346" y="968"/>
                  </a:lnTo>
                  <a:lnTo>
                    <a:pt x="359" y="968"/>
                  </a:lnTo>
                  <a:lnTo>
                    <a:pt x="371" y="968"/>
                  </a:lnTo>
                  <a:lnTo>
                    <a:pt x="383" y="966"/>
                  </a:lnTo>
                  <a:lnTo>
                    <a:pt x="393" y="964"/>
                  </a:lnTo>
                  <a:lnTo>
                    <a:pt x="403" y="961"/>
                  </a:lnTo>
                  <a:lnTo>
                    <a:pt x="413" y="959"/>
                  </a:lnTo>
                  <a:lnTo>
                    <a:pt x="422" y="957"/>
                  </a:lnTo>
                  <a:lnTo>
                    <a:pt x="423" y="984"/>
                  </a:lnTo>
                  <a:lnTo>
                    <a:pt x="425" y="1011"/>
                  </a:lnTo>
                  <a:lnTo>
                    <a:pt x="428" y="1038"/>
                  </a:lnTo>
                  <a:lnTo>
                    <a:pt x="435" y="1065"/>
                  </a:lnTo>
                  <a:lnTo>
                    <a:pt x="443" y="1091"/>
                  </a:lnTo>
                  <a:lnTo>
                    <a:pt x="455" y="1115"/>
                  </a:lnTo>
                  <a:lnTo>
                    <a:pt x="473" y="1137"/>
                  </a:lnTo>
                  <a:lnTo>
                    <a:pt x="496" y="1157"/>
                  </a:lnTo>
                  <a:lnTo>
                    <a:pt x="496" y="1169"/>
                  </a:lnTo>
                  <a:lnTo>
                    <a:pt x="493" y="1180"/>
                  </a:lnTo>
                  <a:lnTo>
                    <a:pt x="489" y="1191"/>
                  </a:lnTo>
                  <a:lnTo>
                    <a:pt x="483" y="1201"/>
                  </a:lnTo>
                  <a:lnTo>
                    <a:pt x="477" y="1211"/>
                  </a:lnTo>
                  <a:lnTo>
                    <a:pt x="470" y="1222"/>
                  </a:lnTo>
                  <a:lnTo>
                    <a:pt x="464" y="1231"/>
                  </a:lnTo>
                  <a:lnTo>
                    <a:pt x="457" y="1241"/>
                  </a:lnTo>
                  <a:lnTo>
                    <a:pt x="439" y="1261"/>
                  </a:lnTo>
                  <a:lnTo>
                    <a:pt x="420" y="1280"/>
                  </a:lnTo>
                  <a:lnTo>
                    <a:pt x="401" y="1299"/>
                  </a:lnTo>
                  <a:lnTo>
                    <a:pt x="382" y="1317"/>
                  </a:lnTo>
                  <a:lnTo>
                    <a:pt x="361" y="1335"/>
                  </a:lnTo>
                  <a:lnTo>
                    <a:pt x="341" y="1350"/>
                  </a:lnTo>
                  <a:lnTo>
                    <a:pt x="319" y="1365"/>
                  </a:lnTo>
                  <a:lnTo>
                    <a:pt x="298" y="1377"/>
                  </a:lnTo>
                  <a:lnTo>
                    <a:pt x="287" y="1373"/>
                  </a:lnTo>
                  <a:lnTo>
                    <a:pt x="278" y="1368"/>
                  </a:lnTo>
                  <a:lnTo>
                    <a:pt x="269" y="1361"/>
                  </a:lnTo>
                  <a:lnTo>
                    <a:pt x="260" y="1354"/>
                  </a:lnTo>
                  <a:lnTo>
                    <a:pt x="251" y="1346"/>
                  </a:lnTo>
                  <a:lnTo>
                    <a:pt x="243" y="1338"/>
                  </a:lnTo>
                  <a:lnTo>
                    <a:pt x="235" y="1331"/>
                  </a:lnTo>
                  <a:lnTo>
                    <a:pt x="227" y="1324"/>
                  </a:lnTo>
                  <a:lnTo>
                    <a:pt x="116" y="1201"/>
                  </a:lnTo>
                  <a:lnTo>
                    <a:pt x="89" y="1161"/>
                  </a:lnTo>
                  <a:lnTo>
                    <a:pt x="101" y="1110"/>
                  </a:lnTo>
                  <a:lnTo>
                    <a:pt x="115" y="935"/>
                  </a:lnTo>
                  <a:lnTo>
                    <a:pt x="122" y="934"/>
                  </a:lnTo>
                  <a:lnTo>
                    <a:pt x="129" y="936"/>
                  </a:lnTo>
                  <a:lnTo>
                    <a:pt x="136" y="936"/>
                  </a:lnTo>
                  <a:lnTo>
                    <a:pt x="141" y="932"/>
                  </a:lnTo>
                  <a:lnTo>
                    <a:pt x="139" y="924"/>
                  </a:lnTo>
                  <a:lnTo>
                    <a:pt x="133" y="919"/>
                  </a:lnTo>
                  <a:lnTo>
                    <a:pt x="124" y="913"/>
                  </a:lnTo>
                  <a:lnTo>
                    <a:pt x="118" y="908"/>
                  </a:lnTo>
                  <a:lnTo>
                    <a:pt x="108" y="886"/>
                  </a:lnTo>
                  <a:lnTo>
                    <a:pt x="99" y="865"/>
                  </a:lnTo>
                  <a:lnTo>
                    <a:pt x="91" y="842"/>
                  </a:lnTo>
                  <a:lnTo>
                    <a:pt x="83" y="819"/>
                  </a:lnTo>
                  <a:lnTo>
                    <a:pt x="77" y="796"/>
                  </a:lnTo>
                  <a:lnTo>
                    <a:pt x="70" y="773"/>
                  </a:lnTo>
                  <a:lnTo>
                    <a:pt x="64" y="749"/>
                  </a:lnTo>
                  <a:lnTo>
                    <a:pt x="59" y="727"/>
                  </a:lnTo>
                  <a:lnTo>
                    <a:pt x="54" y="689"/>
                  </a:lnTo>
                  <a:lnTo>
                    <a:pt x="43" y="652"/>
                  </a:lnTo>
                  <a:lnTo>
                    <a:pt x="29" y="617"/>
                  </a:lnTo>
                  <a:lnTo>
                    <a:pt x="15" y="580"/>
                  </a:lnTo>
                  <a:lnTo>
                    <a:pt x="5" y="545"/>
                  </a:lnTo>
                  <a:lnTo>
                    <a:pt x="0" y="509"/>
                  </a:lnTo>
                  <a:lnTo>
                    <a:pt x="5" y="473"/>
                  </a:lnTo>
                  <a:lnTo>
                    <a:pt x="22" y="436"/>
                  </a:lnTo>
                  <a:lnTo>
                    <a:pt x="29" y="432"/>
                  </a:lnTo>
                  <a:lnTo>
                    <a:pt x="36" y="428"/>
                  </a:lnTo>
                  <a:lnTo>
                    <a:pt x="43" y="422"/>
                  </a:lnTo>
                  <a:lnTo>
                    <a:pt x="51" y="418"/>
                  </a:lnTo>
                  <a:lnTo>
                    <a:pt x="58" y="414"/>
                  </a:lnTo>
                  <a:lnTo>
                    <a:pt x="65" y="410"/>
                  </a:lnTo>
                  <a:lnTo>
                    <a:pt x="72" y="406"/>
                  </a:lnTo>
                  <a:lnTo>
                    <a:pt x="80" y="402"/>
                  </a:lnTo>
                  <a:lnTo>
                    <a:pt x="80" y="398"/>
                  </a:lnTo>
                  <a:lnTo>
                    <a:pt x="77" y="395"/>
                  </a:lnTo>
                  <a:lnTo>
                    <a:pt x="73" y="393"/>
                  </a:lnTo>
                  <a:lnTo>
                    <a:pt x="70" y="392"/>
                  </a:lnTo>
                  <a:lnTo>
                    <a:pt x="64" y="392"/>
                  </a:lnTo>
                  <a:lnTo>
                    <a:pt x="58" y="393"/>
                  </a:lnTo>
                  <a:lnTo>
                    <a:pt x="52" y="395"/>
                  </a:lnTo>
                  <a:lnTo>
                    <a:pt x="45" y="398"/>
                  </a:lnTo>
                  <a:lnTo>
                    <a:pt x="39" y="400"/>
                  </a:lnTo>
                  <a:lnTo>
                    <a:pt x="34" y="403"/>
                  </a:lnTo>
                  <a:lnTo>
                    <a:pt x="28" y="406"/>
                  </a:lnTo>
                  <a:lnTo>
                    <a:pt x="23" y="409"/>
                  </a:lnTo>
                  <a:lnTo>
                    <a:pt x="27" y="364"/>
                  </a:lnTo>
                  <a:lnTo>
                    <a:pt x="32" y="319"/>
                  </a:lnTo>
                  <a:lnTo>
                    <a:pt x="33" y="273"/>
                  </a:lnTo>
                  <a:lnTo>
                    <a:pt x="24" y="227"/>
                  </a:lnTo>
                  <a:lnTo>
                    <a:pt x="25" y="200"/>
                  </a:lnTo>
                  <a:lnTo>
                    <a:pt x="30" y="174"/>
                  </a:lnTo>
                  <a:lnTo>
                    <a:pt x="39" y="149"/>
                  </a:lnTo>
                  <a:lnTo>
                    <a:pt x="53" y="127"/>
                  </a:lnTo>
                  <a:lnTo>
                    <a:pt x="68" y="105"/>
                  </a:lnTo>
                  <a:lnTo>
                    <a:pt x="87" y="84"/>
                  </a:lnTo>
                  <a:lnTo>
                    <a:pt x="107" y="65"/>
                  </a:lnTo>
                  <a:lnTo>
                    <a:pt x="127" y="48"/>
                  </a:lnTo>
                  <a:lnTo>
                    <a:pt x="140" y="41"/>
                  </a:lnTo>
                  <a:lnTo>
                    <a:pt x="152" y="34"/>
                  </a:lnTo>
                  <a:lnTo>
                    <a:pt x="164" y="26"/>
                  </a:lnTo>
                  <a:lnTo>
                    <a:pt x="176" y="19"/>
                  </a:lnTo>
                  <a:lnTo>
                    <a:pt x="189" y="11"/>
                  </a:lnTo>
                  <a:lnTo>
                    <a:pt x="201" y="5"/>
                  </a:lnTo>
                  <a:lnTo>
                    <a:pt x="215" y="2"/>
                  </a:lnTo>
                  <a:lnTo>
                    <a:pt x="228" y="0"/>
                  </a:lnTo>
                  <a:lnTo>
                    <a:pt x="240" y="5"/>
                  </a:lnTo>
                  <a:lnTo>
                    <a:pt x="253" y="11"/>
                  </a:lnTo>
                  <a:lnTo>
                    <a:pt x="265" y="18"/>
                  </a:lnTo>
                  <a:lnTo>
                    <a:pt x="278" y="24"/>
                  </a:lnTo>
                  <a:lnTo>
                    <a:pt x="290" y="31"/>
                  </a:lnTo>
                  <a:lnTo>
                    <a:pt x="302" y="37"/>
                  </a:lnTo>
                  <a:lnTo>
                    <a:pt x="314" y="45"/>
                  </a:lnTo>
                  <a:lnTo>
                    <a:pt x="326" y="52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4986" y="2999"/>
              <a:ext cx="35" cy="114"/>
            </a:xfrm>
            <a:custGeom>
              <a:avLst/>
              <a:gdLst>
                <a:gd name="T0" fmla="*/ 85 w 87"/>
                <a:gd name="T1" fmla="*/ 19 h 282"/>
                <a:gd name="T2" fmla="*/ 87 w 87"/>
                <a:gd name="T3" fmla="*/ 42 h 282"/>
                <a:gd name="T4" fmla="*/ 85 w 87"/>
                <a:gd name="T5" fmla="*/ 64 h 282"/>
                <a:gd name="T6" fmla="*/ 79 w 87"/>
                <a:gd name="T7" fmla="*/ 86 h 282"/>
                <a:gd name="T8" fmla="*/ 71 w 87"/>
                <a:gd name="T9" fmla="*/ 105 h 282"/>
                <a:gd name="T10" fmla="*/ 64 w 87"/>
                <a:gd name="T11" fmla="*/ 126 h 282"/>
                <a:gd name="T12" fmla="*/ 60 w 87"/>
                <a:gd name="T13" fmla="*/ 147 h 282"/>
                <a:gd name="T14" fmla="*/ 60 w 87"/>
                <a:gd name="T15" fmla="*/ 169 h 282"/>
                <a:gd name="T16" fmla="*/ 68 w 87"/>
                <a:gd name="T17" fmla="*/ 192 h 282"/>
                <a:gd name="T18" fmla="*/ 65 w 87"/>
                <a:gd name="T19" fmla="*/ 206 h 282"/>
                <a:gd name="T20" fmla="*/ 60 w 87"/>
                <a:gd name="T21" fmla="*/ 220 h 282"/>
                <a:gd name="T22" fmla="*/ 53 w 87"/>
                <a:gd name="T23" fmla="*/ 232 h 282"/>
                <a:gd name="T24" fmla="*/ 44 w 87"/>
                <a:gd name="T25" fmla="*/ 243 h 282"/>
                <a:gd name="T26" fmla="*/ 33 w 87"/>
                <a:gd name="T27" fmla="*/ 255 h 282"/>
                <a:gd name="T28" fmla="*/ 23 w 87"/>
                <a:gd name="T29" fmla="*/ 264 h 282"/>
                <a:gd name="T30" fmla="*/ 13 w 87"/>
                <a:gd name="T31" fmla="*/ 274 h 282"/>
                <a:gd name="T32" fmla="*/ 3 w 87"/>
                <a:gd name="T33" fmla="*/ 282 h 282"/>
                <a:gd name="T34" fmla="*/ 2 w 87"/>
                <a:gd name="T35" fmla="*/ 265 h 282"/>
                <a:gd name="T36" fmla="*/ 0 w 87"/>
                <a:gd name="T37" fmla="*/ 247 h 282"/>
                <a:gd name="T38" fmla="*/ 1 w 87"/>
                <a:gd name="T39" fmla="*/ 228 h 282"/>
                <a:gd name="T40" fmla="*/ 9 w 87"/>
                <a:gd name="T41" fmla="*/ 212 h 282"/>
                <a:gd name="T42" fmla="*/ 25 w 87"/>
                <a:gd name="T43" fmla="*/ 189 h 282"/>
                <a:gd name="T44" fmla="*/ 38 w 87"/>
                <a:gd name="T45" fmla="*/ 166 h 282"/>
                <a:gd name="T46" fmla="*/ 49 w 87"/>
                <a:gd name="T47" fmla="*/ 140 h 282"/>
                <a:gd name="T48" fmla="*/ 57 w 87"/>
                <a:gd name="T49" fmla="*/ 114 h 282"/>
                <a:gd name="T50" fmla="*/ 63 w 87"/>
                <a:gd name="T51" fmla="*/ 87 h 282"/>
                <a:gd name="T52" fmla="*/ 66 w 87"/>
                <a:gd name="T53" fmla="*/ 59 h 282"/>
                <a:gd name="T54" fmla="*/ 68 w 87"/>
                <a:gd name="T55" fmla="*/ 31 h 282"/>
                <a:gd name="T56" fmla="*/ 66 w 87"/>
                <a:gd name="T57" fmla="*/ 3 h 282"/>
                <a:gd name="T58" fmla="*/ 76 w 87"/>
                <a:gd name="T59" fmla="*/ 0 h 282"/>
                <a:gd name="T60" fmla="*/ 81 w 87"/>
                <a:gd name="T61" fmla="*/ 4 h 282"/>
                <a:gd name="T62" fmla="*/ 83 w 87"/>
                <a:gd name="T63" fmla="*/ 12 h 282"/>
                <a:gd name="T64" fmla="*/ 85 w 87"/>
                <a:gd name="T65" fmla="*/ 1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282">
                  <a:moveTo>
                    <a:pt x="85" y="19"/>
                  </a:moveTo>
                  <a:lnTo>
                    <a:pt x="87" y="42"/>
                  </a:lnTo>
                  <a:lnTo>
                    <a:pt x="85" y="64"/>
                  </a:lnTo>
                  <a:lnTo>
                    <a:pt x="79" y="86"/>
                  </a:lnTo>
                  <a:lnTo>
                    <a:pt x="71" y="105"/>
                  </a:lnTo>
                  <a:lnTo>
                    <a:pt x="64" y="126"/>
                  </a:lnTo>
                  <a:lnTo>
                    <a:pt x="60" y="147"/>
                  </a:lnTo>
                  <a:lnTo>
                    <a:pt x="60" y="169"/>
                  </a:lnTo>
                  <a:lnTo>
                    <a:pt x="68" y="192"/>
                  </a:lnTo>
                  <a:lnTo>
                    <a:pt x="65" y="206"/>
                  </a:lnTo>
                  <a:lnTo>
                    <a:pt x="60" y="220"/>
                  </a:lnTo>
                  <a:lnTo>
                    <a:pt x="53" y="232"/>
                  </a:lnTo>
                  <a:lnTo>
                    <a:pt x="44" y="243"/>
                  </a:lnTo>
                  <a:lnTo>
                    <a:pt x="33" y="255"/>
                  </a:lnTo>
                  <a:lnTo>
                    <a:pt x="23" y="264"/>
                  </a:lnTo>
                  <a:lnTo>
                    <a:pt x="13" y="274"/>
                  </a:lnTo>
                  <a:lnTo>
                    <a:pt x="3" y="282"/>
                  </a:lnTo>
                  <a:lnTo>
                    <a:pt x="2" y="265"/>
                  </a:lnTo>
                  <a:lnTo>
                    <a:pt x="0" y="247"/>
                  </a:lnTo>
                  <a:lnTo>
                    <a:pt x="1" y="228"/>
                  </a:lnTo>
                  <a:lnTo>
                    <a:pt x="9" y="212"/>
                  </a:lnTo>
                  <a:lnTo>
                    <a:pt x="25" y="189"/>
                  </a:lnTo>
                  <a:lnTo>
                    <a:pt x="38" y="166"/>
                  </a:lnTo>
                  <a:lnTo>
                    <a:pt x="49" y="140"/>
                  </a:lnTo>
                  <a:lnTo>
                    <a:pt x="57" y="114"/>
                  </a:lnTo>
                  <a:lnTo>
                    <a:pt x="63" y="87"/>
                  </a:lnTo>
                  <a:lnTo>
                    <a:pt x="66" y="59"/>
                  </a:lnTo>
                  <a:lnTo>
                    <a:pt x="68" y="31"/>
                  </a:lnTo>
                  <a:lnTo>
                    <a:pt x="66" y="3"/>
                  </a:lnTo>
                  <a:lnTo>
                    <a:pt x="76" y="0"/>
                  </a:lnTo>
                  <a:lnTo>
                    <a:pt x="81" y="4"/>
                  </a:lnTo>
                  <a:lnTo>
                    <a:pt x="83" y="12"/>
                  </a:lnTo>
                  <a:lnTo>
                    <a:pt x="85" y="19"/>
                  </a:lnTo>
                  <a:close/>
                </a:path>
              </a:pathLst>
            </a:custGeom>
            <a:solidFill>
              <a:srgbClr val="FFFF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4757" y="3020"/>
              <a:ext cx="91" cy="31"/>
            </a:xfrm>
            <a:custGeom>
              <a:avLst/>
              <a:gdLst>
                <a:gd name="T0" fmla="*/ 226 w 226"/>
                <a:gd name="T1" fmla="*/ 47 h 78"/>
                <a:gd name="T2" fmla="*/ 224 w 226"/>
                <a:gd name="T3" fmla="*/ 56 h 78"/>
                <a:gd name="T4" fmla="*/ 217 w 226"/>
                <a:gd name="T5" fmla="*/ 58 h 78"/>
                <a:gd name="T6" fmla="*/ 208 w 226"/>
                <a:gd name="T7" fmla="*/ 57 h 78"/>
                <a:gd name="T8" fmla="*/ 199 w 226"/>
                <a:gd name="T9" fmla="*/ 58 h 78"/>
                <a:gd name="T10" fmla="*/ 180 w 226"/>
                <a:gd name="T11" fmla="*/ 53 h 78"/>
                <a:gd name="T12" fmla="*/ 161 w 226"/>
                <a:gd name="T13" fmla="*/ 47 h 78"/>
                <a:gd name="T14" fmla="*/ 142 w 226"/>
                <a:gd name="T15" fmla="*/ 42 h 78"/>
                <a:gd name="T16" fmla="*/ 122 w 226"/>
                <a:gd name="T17" fmla="*/ 38 h 78"/>
                <a:gd name="T18" fmla="*/ 102 w 226"/>
                <a:gd name="T19" fmla="*/ 37 h 78"/>
                <a:gd name="T20" fmla="*/ 82 w 226"/>
                <a:gd name="T21" fmla="*/ 39 h 78"/>
                <a:gd name="T22" fmla="*/ 64 w 226"/>
                <a:gd name="T23" fmla="*/ 45 h 78"/>
                <a:gd name="T24" fmla="*/ 46 w 226"/>
                <a:gd name="T25" fmla="*/ 55 h 78"/>
                <a:gd name="T26" fmla="*/ 41 w 226"/>
                <a:gd name="T27" fmla="*/ 58 h 78"/>
                <a:gd name="T28" fmla="*/ 36 w 226"/>
                <a:gd name="T29" fmla="*/ 62 h 78"/>
                <a:gd name="T30" fmla="*/ 31 w 226"/>
                <a:gd name="T31" fmla="*/ 64 h 78"/>
                <a:gd name="T32" fmla="*/ 25 w 226"/>
                <a:gd name="T33" fmla="*/ 67 h 78"/>
                <a:gd name="T34" fmla="*/ 19 w 226"/>
                <a:gd name="T35" fmla="*/ 69 h 78"/>
                <a:gd name="T36" fmla="*/ 14 w 226"/>
                <a:gd name="T37" fmla="*/ 72 h 78"/>
                <a:gd name="T38" fmla="*/ 9 w 226"/>
                <a:gd name="T39" fmla="*/ 75 h 78"/>
                <a:gd name="T40" fmla="*/ 4 w 226"/>
                <a:gd name="T41" fmla="*/ 78 h 78"/>
                <a:gd name="T42" fmla="*/ 1 w 226"/>
                <a:gd name="T43" fmla="*/ 76 h 78"/>
                <a:gd name="T44" fmla="*/ 0 w 226"/>
                <a:gd name="T45" fmla="*/ 74 h 78"/>
                <a:gd name="T46" fmla="*/ 0 w 226"/>
                <a:gd name="T47" fmla="*/ 71 h 78"/>
                <a:gd name="T48" fmla="*/ 0 w 226"/>
                <a:gd name="T49" fmla="*/ 68 h 78"/>
                <a:gd name="T50" fmla="*/ 13 w 226"/>
                <a:gd name="T51" fmla="*/ 57 h 78"/>
                <a:gd name="T52" fmla="*/ 25 w 226"/>
                <a:gd name="T53" fmla="*/ 47 h 78"/>
                <a:gd name="T54" fmla="*/ 38 w 226"/>
                <a:gd name="T55" fmla="*/ 38 h 78"/>
                <a:gd name="T56" fmla="*/ 50 w 226"/>
                <a:gd name="T57" fmla="*/ 28 h 78"/>
                <a:gd name="T58" fmla="*/ 64 w 226"/>
                <a:gd name="T59" fmla="*/ 20 h 78"/>
                <a:gd name="T60" fmla="*/ 77 w 226"/>
                <a:gd name="T61" fmla="*/ 13 h 78"/>
                <a:gd name="T62" fmla="*/ 91 w 226"/>
                <a:gd name="T63" fmla="*/ 6 h 78"/>
                <a:gd name="T64" fmla="*/ 105 w 226"/>
                <a:gd name="T65" fmla="*/ 0 h 78"/>
                <a:gd name="T66" fmla="*/ 122 w 226"/>
                <a:gd name="T67" fmla="*/ 1 h 78"/>
                <a:gd name="T68" fmla="*/ 138 w 226"/>
                <a:gd name="T69" fmla="*/ 4 h 78"/>
                <a:gd name="T70" fmla="*/ 154 w 226"/>
                <a:gd name="T71" fmla="*/ 9 h 78"/>
                <a:gd name="T72" fmla="*/ 169 w 226"/>
                <a:gd name="T73" fmla="*/ 14 h 78"/>
                <a:gd name="T74" fmla="*/ 184 w 226"/>
                <a:gd name="T75" fmla="*/ 21 h 78"/>
                <a:gd name="T76" fmla="*/ 198 w 226"/>
                <a:gd name="T77" fmla="*/ 29 h 78"/>
                <a:gd name="T78" fmla="*/ 212 w 226"/>
                <a:gd name="T79" fmla="*/ 38 h 78"/>
                <a:gd name="T80" fmla="*/ 226 w 226"/>
                <a:gd name="T81" fmla="*/ 4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6" h="78">
                  <a:moveTo>
                    <a:pt x="226" y="47"/>
                  </a:moveTo>
                  <a:lnTo>
                    <a:pt x="224" y="56"/>
                  </a:lnTo>
                  <a:lnTo>
                    <a:pt x="217" y="58"/>
                  </a:lnTo>
                  <a:lnTo>
                    <a:pt x="208" y="57"/>
                  </a:lnTo>
                  <a:lnTo>
                    <a:pt x="199" y="58"/>
                  </a:lnTo>
                  <a:lnTo>
                    <a:pt x="180" y="53"/>
                  </a:lnTo>
                  <a:lnTo>
                    <a:pt x="161" y="47"/>
                  </a:lnTo>
                  <a:lnTo>
                    <a:pt x="142" y="42"/>
                  </a:lnTo>
                  <a:lnTo>
                    <a:pt x="122" y="38"/>
                  </a:lnTo>
                  <a:lnTo>
                    <a:pt x="102" y="37"/>
                  </a:lnTo>
                  <a:lnTo>
                    <a:pt x="82" y="39"/>
                  </a:lnTo>
                  <a:lnTo>
                    <a:pt x="64" y="45"/>
                  </a:lnTo>
                  <a:lnTo>
                    <a:pt x="46" y="55"/>
                  </a:lnTo>
                  <a:lnTo>
                    <a:pt x="41" y="58"/>
                  </a:lnTo>
                  <a:lnTo>
                    <a:pt x="36" y="62"/>
                  </a:lnTo>
                  <a:lnTo>
                    <a:pt x="31" y="64"/>
                  </a:lnTo>
                  <a:lnTo>
                    <a:pt x="25" y="67"/>
                  </a:lnTo>
                  <a:lnTo>
                    <a:pt x="19" y="69"/>
                  </a:lnTo>
                  <a:lnTo>
                    <a:pt x="14" y="72"/>
                  </a:lnTo>
                  <a:lnTo>
                    <a:pt x="9" y="75"/>
                  </a:lnTo>
                  <a:lnTo>
                    <a:pt x="4" y="78"/>
                  </a:lnTo>
                  <a:lnTo>
                    <a:pt x="1" y="76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13" y="57"/>
                  </a:lnTo>
                  <a:lnTo>
                    <a:pt x="25" y="47"/>
                  </a:lnTo>
                  <a:lnTo>
                    <a:pt x="38" y="38"/>
                  </a:lnTo>
                  <a:lnTo>
                    <a:pt x="50" y="28"/>
                  </a:lnTo>
                  <a:lnTo>
                    <a:pt x="64" y="20"/>
                  </a:lnTo>
                  <a:lnTo>
                    <a:pt x="77" y="13"/>
                  </a:lnTo>
                  <a:lnTo>
                    <a:pt x="91" y="6"/>
                  </a:lnTo>
                  <a:lnTo>
                    <a:pt x="105" y="0"/>
                  </a:lnTo>
                  <a:lnTo>
                    <a:pt x="122" y="1"/>
                  </a:lnTo>
                  <a:lnTo>
                    <a:pt x="138" y="4"/>
                  </a:lnTo>
                  <a:lnTo>
                    <a:pt x="154" y="9"/>
                  </a:lnTo>
                  <a:lnTo>
                    <a:pt x="169" y="14"/>
                  </a:lnTo>
                  <a:lnTo>
                    <a:pt x="184" y="21"/>
                  </a:lnTo>
                  <a:lnTo>
                    <a:pt x="198" y="29"/>
                  </a:lnTo>
                  <a:lnTo>
                    <a:pt x="212" y="38"/>
                  </a:lnTo>
                  <a:lnTo>
                    <a:pt x="226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4886" y="3021"/>
              <a:ext cx="86" cy="42"/>
            </a:xfrm>
            <a:custGeom>
              <a:avLst/>
              <a:gdLst>
                <a:gd name="T0" fmla="*/ 210 w 212"/>
                <a:gd name="T1" fmla="*/ 88 h 102"/>
                <a:gd name="T2" fmla="*/ 211 w 212"/>
                <a:gd name="T3" fmla="*/ 91 h 102"/>
                <a:gd name="T4" fmla="*/ 212 w 212"/>
                <a:gd name="T5" fmla="*/ 95 h 102"/>
                <a:gd name="T6" fmla="*/ 212 w 212"/>
                <a:gd name="T7" fmla="*/ 99 h 102"/>
                <a:gd name="T8" fmla="*/ 209 w 212"/>
                <a:gd name="T9" fmla="*/ 102 h 102"/>
                <a:gd name="T10" fmla="*/ 202 w 212"/>
                <a:gd name="T11" fmla="*/ 99 h 102"/>
                <a:gd name="T12" fmla="*/ 197 w 212"/>
                <a:gd name="T13" fmla="*/ 93 h 102"/>
                <a:gd name="T14" fmla="*/ 192 w 212"/>
                <a:gd name="T15" fmla="*/ 86 h 102"/>
                <a:gd name="T16" fmla="*/ 188 w 212"/>
                <a:gd name="T17" fmla="*/ 78 h 102"/>
                <a:gd name="T18" fmla="*/ 179 w 212"/>
                <a:gd name="T19" fmla="*/ 71 h 102"/>
                <a:gd name="T20" fmla="*/ 169 w 212"/>
                <a:gd name="T21" fmla="*/ 64 h 102"/>
                <a:gd name="T22" fmla="*/ 160 w 212"/>
                <a:gd name="T23" fmla="*/ 58 h 102"/>
                <a:gd name="T24" fmla="*/ 151 w 212"/>
                <a:gd name="T25" fmla="*/ 54 h 102"/>
                <a:gd name="T26" fmla="*/ 140 w 212"/>
                <a:gd name="T27" fmla="*/ 48 h 102"/>
                <a:gd name="T28" fmla="*/ 131 w 212"/>
                <a:gd name="T29" fmla="*/ 45 h 102"/>
                <a:gd name="T30" fmla="*/ 120 w 212"/>
                <a:gd name="T31" fmla="*/ 42 h 102"/>
                <a:gd name="T32" fmla="*/ 110 w 212"/>
                <a:gd name="T33" fmla="*/ 40 h 102"/>
                <a:gd name="T34" fmla="*/ 99 w 212"/>
                <a:gd name="T35" fmla="*/ 39 h 102"/>
                <a:gd name="T36" fmla="*/ 87 w 212"/>
                <a:gd name="T37" fmla="*/ 39 h 102"/>
                <a:gd name="T38" fmla="*/ 76 w 212"/>
                <a:gd name="T39" fmla="*/ 39 h 102"/>
                <a:gd name="T40" fmla="*/ 64 w 212"/>
                <a:gd name="T41" fmla="*/ 40 h 102"/>
                <a:gd name="T42" fmla="*/ 52 w 212"/>
                <a:gd name="T43" fmla="*/ 42 h 102"/>
                <a:gd name="T44" fmla="*/ 39 w 212"/>
                <a:gd name="T45" fmla="*/ 45 h 102"/>
                <a:gd name="T46" fmla="*/ 26 w 212"/>
                <a:gd name="T47" fmla="*/ 48 h 102"/>
                <a:gd name="T48" fmla="*/ 12 w 212"/>
                <a:gd name="T49" fmla="*/ 52 h 102"/>
                <a:gd name="T50" fmla="*/ 8 w 212"/>
                <a:gd name="T51" fmla="*/ 54 h 102"/>
                <a:gd name="T52" fmla="*/ 5 w 212"/>
                <a:gd name="T53" fmla="*/ 52 h 102"/>
                <a:gd name="T54" fmla="*/ 3 w 212"/>
                <a:gd name="T55" fmla="*/ 50 h 102"/>
                <a:gd name="T56" fmla="*/ 0 w 212"/>
                <a:gd name="T57" fmla="*/ 47 h 102"/>
                <a:gd name="T58" fmla="*/ 1 w 212"/>
                <a:gd name="T59" fmla="*/ 42 h 102"/>
                <a:gd name="T60" fmla="*/ 4 w 212"/>
                <a:gd name="T61" fmla="*/ 38 h 102"/>
                <a:gd name="T62" fmla="*/ 8 w 212"/>
                <a:gd name="T63" fmla="*/ 35 h 102"/>
                <a:gd name="T64" fmla="*/ 14 w 212"/>
                <a:gd name="T65" fmla="*/ 32 h 102"/>
                <a:gd name="T66" fmla="*/ 20 w 212"/>
                <a:gd name="T67" fmla="*/ 30 h 102"/>
                <a:gd name="T68" fmla="*/ 25 w 212"/>
                <a:gd name="T69" fmla="*/ 28 h 102"/>
                <a:gd name="T70" fmla="*/ 29 w 212"/>
                <a:gd name="T71" fmla="*/ 25 h 102"/>
                <a:gd name="T72" fmla="*/ 32 w 212"/>
                <a:gd name="T73" fmla="*/ 24 h 102"/>
                <a:gd name="T74" fmla="*/ 48 w 212"/>
                <a:gd name="T75" fmla="*/ 17 h 102"/>
                <a:gd name="T76" fmla="*/ 63 w 212"/>
                <a:gd name="T77" fmla="*/ 11 h 102"/>
                <a:gd name="T78" fmla="*/ 77 w 212"/>
                <a:gd name="T79" fmla="*/ 6 h 102"/>
                <a:gd name="T80" fmla="*/ 91 w 212"/>
                <a:gd name="T81" fmla="*/ 2 h 102"/>
                <a:gd name="T82" fmla="*/ 105 w 212"/>
                <a:gd name="T83" fmla="*/ 0 h 102"/>
                <a:gd name="T84" fmla="*/ 118 w 212"/>
                <a:gd name="T85" fmla="*/ 0 h 102"/>
                <a:gd name="T86" fmla="*/ 132 w 212"/>
                <a:gd name="T87" fmla="*/ 3 h 102"/>
                <a:gd name="T88" fmla="*/ 145 w 212"/>
                <a:gd name="T89" fmla="*/ 10 h 102"/>
                <a:gd name="T90" fmla="*/ 155 w 212"/>
                <a:gd name="T91" fmla="*/ 19 h 102"/>
                <a:gd name="T92" fmla="*/ 164 w 212"/>
                <a:gd name="T93" fmla="*/ 28 h 102"/>
                <a:gd name="T94" fmla="*/ 173 w 212"/>
                <a:gd name="T95" fmla="*/ 37 h 102"/>
                <a:gd name="T96" fmla="*/ 183 w 212"/>
                <a:gd name="T97" fmla="*/ 47 h 102"/>
                <a:gd name="T98" fmla="*/ 190 w 212"/>
                <a:gd name="T99" fmla="*/ 57 h 102"/>
                <a:gd name="T100" fmla="*/ 197 w 212"/>
                <a:gd name="T101" fmla="*/ 67 h 102"/>
                <a:gd name="T102" fmla="*/ 205 w 212"/>
                <a:gd name="T103" fmla="*/ 77 h 102"/>
                <a:gd name="T104" fmla="*/ 210 w 212"/>
                <a:gd name="T105" fmla="*/ 8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2" h="102">
                  <a:moveTo>
                    <a:pt x="210" y="88"/>
                  </a:moveTo>
                  <a:lnTo>
                    <a:pt x="211" y="91"/>
                  </a:lnTo>
                  <a:lnTo>
                    <a:pt x="212" y="95"/>
                  </a:lnTo>
                  <a:lnTo>
                    <a:pt x="212" y="99"/>
                  </a:lnTo>
                  <a:lnTo>
                    <a:pt x="209" y="102"/>
                  </a:lnTo>
                  <a:lnTo>
                    <a:pt x="202" y="99"/>
                  </a:lnTo>
                  <a:lnTo>
                    <a:pt x="197" y="93"/>
                  </a:lnTo>
                  <a:lnTo>
                    <a:pt x="192" y="86"/>
                  </a:lnTo>
                  <a:lnTo>
                    <a:pt x="188" y="78"/>
                  </a:lnTo>
                  <a:lnTo>
                    <a:pt x="179" y="71"/>
                  </a:lnTo>
                  <a:lnTo>
                    <a:pt x="169" y="64"/>
                  </a:lnTo>
                  <a:lnTo>
                    <a:pt x="160" y="58"/>
                  </a:lnTo>
                  <a:lnTo>
                    <a:pt x="151" y="54"/>
                  </a:lnTo>
                  <a:lnTo>
                    <a:pt x="140" y="48"/>
                  </a:lnTo>
                  <a:lnTo>
                    <a:pt x="131" y="45"/>
                  </a:lnTo>
                  <a:lnTo>
                    <a:pt x="120" y="42"/>
                  </a:lnTo>
                  <a:lnTo>
                    <a:pt x="110" y="40"/>
                  </a:lnTo>
                  <a:lnTo>
                    <a:pt x="99" y="39"/>
                  </a:lnTo>
                  <a:lnTo>
                    <a:pt x="87" y="39"/>
                  </a:lnTo>
                  <a:lnTo>
                    <a:pt x="76" y="39"/>
                  </a:lnTo>
                  <a:lnTo>
                    <a:pt x="64" y="40"/>
                  </a:lnTo>
                  <a:lnTo>
                    <a:pt x="52" y="42"/>
                  </a:lnTo>
                  <a:lnTo>
                    <a:pt x="39" y="45"/>
                  </a:lnTo>
                  <a:lnTo>
                    <a:pt x="26" y="48"/>
                  </a:lnTo>
                  <a:lnTo>
                    <a:pt x="12" y="52"/>
                  </a:lnTo>
                  <a:lnTo>
                    <a:pt x="8" y="54"/>
                  </a:lnTo>
                  <a:lnTo>
                    <a:pt x="5" y="52"/>
                  </a:lnTo>
                  <a:lnTo>
                    <a:pt x="3" y="50"/>
                  </a:lnTo>
                  <a:lnTo>
                    <a:pt x="0" y="47"/>
                  </a:lnTo>
                  <a:lnTo>
                    <a:pt x="1" y="42"/>
                  </a:lnTo>
                  <a:lnTo>
                    <a:pt x="4" y="38"/>
                  </a:lnTo>
                  <a:lnTo>
                    <a:pt x="8" y="35"/>
                  </a:lnTo>
                  <a:lnTo>
                    <a:pt x="14" y="32"/>
                  </a:lnTo>
                  <a:lnTo>
                    <a:pt x="20" y="30"/>
                  </a:lnTo>
                  <a:lnTo>
                    <a:pt x="25" y="28"/>
                  </a:lnTo>
                  <a:lnTo>
                    <a:pt x="29" y="25"/>
                  </a:lnTo>
                  <a:lnTo>
                    <a:pt x="32" y="24"/>
                  </a:lnTo>
                  <a:lnTo>
                    <a:pt x="48" y="17"/>
                  </a:lnTo>
                  <a:lnTo>
                    <a:pt x="63" y="11"/>
                  </a:lnTo>
                  <a:lnTo>
                    <a:pt x="77" y="6"/>
                  </a:lnTo>
                  <a:lnTo>
                    <a:pt x="91" y="2"/>
                  </a:lnTo>
                  <a:lnTo>
                    <a:pt x="105" y="0"/>
                  </a:lnTo>
                  <a:lnTo>
                    <a:pt x="118" y="0"/>
                  </a:lnTo>
                  <a:lnTo>
                    <a:pt x="132" y="3"/>
                  </a:lnTo>
                  <a:lnTo>
                    <a:pt x="145" y="10"/>
                  </a:lnTo>
                  <a:lnTo>
                    <a:pt x="155" y="19"/>
                  </a:lnTo>
                  <a:lnTo>
                    <a:pt x="164" y="28"/>
                  </a:lnTo>
                  <a:lnTo>
                    <a:pt x="173" y="37"/>
                  </a:lnTo>
                  <a:lnTo>
                    <a:pt x="183" y="47"/>
                  </a:lnTo>
                  <a:lnTo>
                    <a:pt x="190" y="57"/>
                  </a:lnTo>
                  <a:lnTo>
                    <a:pt x="197" y="67"/>
                  </a:lnTo>
                  <a:lnTo>
                    <a:pt x="205" y="77"/>
                  </a:lnTo>
                  <a:lnTo>
                    <a:pt x="21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754" y="3051"/>
              <a:ext cx="97" cy="41"/>
            </a:xfrm>
            <a:custGeom>
              <a:avLst/>
              <a:gdLst>
                <a:gd name="T0" fmla="*/ 210 w 241"/>
                <a:gd name="T1" fmla="*/ 41 h 101"/>
                <a:gd name="T2" fmla="*/ 219 w 241"/>
                <a:gd name="T3" fmla="*/ 37 h 101"/>
                <a:gd name="T4" fmla="*/ 233 w 241"/>
                <a:gd name="T5" fmla="*/ 44 h 101"/>
                <a:gd name="T6" fmla="*/ 239 w 241"/>
                <a:gd name="T7" fmla="*/ 62 h 101"/>
                <a:gd name="T8" fmla="*/ 240 w 241"/>
                <a:gd name="T9" fmla="*/ 82 h 101"/>
                <a:gd name="T10" fmla="*/ 231 w 241"/>
                <a:gd name="T11" fmla="*/ 96 h 101"/>
                <a:gd name="T12" fmla="*/ 224 w 241"/>
                <a:gd name="T13" fmla="*/ 96 h 101"/>
                <a:gd name="T14" fmla="*/ 219 w 241"/>
                <a:gd name="T15" fmla="*/ 71 h 101"/>
                <a:gd name="T16" fmla="*/ 212 w 241"/>
                <a:gd name="T17" fmla="*/ 67 h 101"/>
                <a:gd name="T18" fmla="*/ 201 w 241"/>
                <a:gd name="T19" fmla="*/ 75 h 101"/>
                <a:gd name="T20" fmla="*/ 183 w 241"/>
                <a:gd name="T21" fmla="*/ 80 h 101"/>
                <a:gd name="T22" fmla="*/ 160 w 241"/>
                <a:gd name="T23" fmla="*/ 88 h 101"/>
                <a:gd name="T24" fmla="*/ 135 w 241"/>
                <a:gd name="T25" fmla="*/ 92 h 101"/>
                <a:gd name="T26" fmla="*/ 110 w 241"/>
                <a:gd name="T27" fmla="*/ 89 h 101"/>
                <a:gd name="T28" fmla="*/ 98 w 241"/>
                <a:gd name="T29" fmla="*/ 83 h 101"/>
                <a:gd name="T30" fmla="*/ 121 w 241"/>
                <a:gd name="T31" fmla="*/ 80 h 101"/>
                <a:gd name="T32" fmla="*/ 144 w 241"/>
                <a:gd name="T33" fmla="*/ 79 h 101"/>
                <a:gd name="T34" fmla="*/ 167 w 241"/>
                <a:gd name="T35" fmla="*/ 75 h 101"/>
                <a:gd name="T36" fmla="*/ 186 w 241"/>
                <a:gd name="T37" fmla="*/ 65 h 101"/>
                <a:gd name="T38" fmla="*/ 146 w 241"/>
                <a:gd name="T39" fmla="*/ 56 h 101"/>
                <a:gd name="T40" fmla="*/ 105 w 241"/>
                <a:gd name="T41" fmla="*/ 56 h 101"/>
                <a:gd name="T42" fmla="*/ 63 w 241"/>
                <a:gd name="T43" fmla="*/ 61 h 101"/>
                <a:gd name="T44" fmla="*/ 24 w 241"/>
                <a:gd name="T45" fmla="*/ 71 h 101"/>
                <a:gd name="T46" fmla="*/ 3 w 241"/>
                <a:gd name="T47" fmla="*/ 67 h 101"/>
                <a:gd name="T48" fmla="*/ 0 w 241"/>
                <a:gd name="T49" fmla="*/ 59 h 101"/>
                <a:gd name="T50" fmla="*/ 16 w 241"/>
                <a:gd name="T51" fmla="*/ 53 h 101"/>
                <a:gd name="T52" fmla="*/ 30 w 241"/>
                <a:gd name="T53" fmla="*/ 42 h 101"/>
                <a:gd name="T54" fmla="*/ 56 w 241"/>
                <a:gd name="T55" fmla="*/ 21 h 101"/>
                <a:gd name="T56" fmla="*/ 84 w 241"/>
                <a:gd name="T57" fmla="*/ 7 h 101"/>
                <a:gd name="T58" fmla="*/ 115 w 241"/>
                <a:gd name="T59" fmla="*/ 0 h 101"/>
                <a:gd name="T60" fmla="*/ 151 w 241"/>
                <a:gd name="T61" fmla="*/ 2 h 101"/>
                <a:gd name="T62" fmla="*/ 167 w 241"/>
                <a:gd name="T63" fmla="*/ 9 h 101"/>
                <a:gd name="T64" fmla="*/ 182 w 241"/>
                <a:gd name="T65" fmla="*/ 19 h 101"/>
                <a:gd name="T66" fmla="*/ 194 w 241"/>
                <a:gd name="T67" fmla="*/ 31 h 101"/>
                <a:gd name="T68" fmla="*/ 208 w 241"/>
                <a:gd name="T69" fmla="*/ 4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1" h="101">
                  <a:moveTo>
                    <a:pt x="208" y="45"/>
                  </a:moveTo>
                  <a:lnTo>
                    <a:pt x="210" y="41"/>
                  </a:lnTo>
                  <a:lnTo>
                    <a:pt x="214" y="38"/>
                  </a:lnTo>
                  <a:lnTo>
                    <a:pt x="219" y="37"/>
                  </a:lnTo>
                  <a:lnTo>
                    <a:pt x="224" y="37"/>
                  </a:lnTo>
                  <a:lnTo>
                    <a:pt x="233" y="44"/>
                  </a:lnTo>
                  <a:lnTo>
                    <a:pt x="237" y="53"/>
                  </a:lnTo>
                  <a:lnTo>
                    <a:pt x="239" y="62"/>
                  </a:lnTo>
                  <a:lnTo>
                    <a:pt x="241" y="73"/>
                  </a:lnTo>
                  <a:lnTo>
                    <a:pt x="240" y="82"/>
                  </a:lnTo>
                  <a:lnTo>
                    <a:pt x="236" y="89"/>
                  </a:lnTo>
                  <a:lnTo>
                    <a:pt x="231" y="96"/>
                  </a:lnTo>
                  <a:lnTo>
                    <a:pt x="224" y="101"/>
                  </a:lnTo>
                  <a:lnTo>
                    <a:pt x="224" y="96"/>
                  </a:lnTo>
                  <a:lnTo>
                    <a:pt x="222" y="84"/>
                  </a:lnTo>
                  <a:lnTo>
                    <a:pt x="219" y="71"/>
                  </a:lnTo>
                  <a:lnTo>
                    <a:pt x="214" y="59"/>
                  </a:lnTo>
                  <a:lnTo>
                    <a:pt x="212" y="67"/>
                  </a:lnTo>
                  <a:lnTo>
                    <a:pt x="208" y="72"/>
                  </a:lnTo>
                  <a:lnTo>
                    <a:pt x="201" y="75"/>
                  </a:lnTo>
                  <a:lnTo>
                    <a:pt x="194" y="74"/>
                  </a:lnTo>
                  <a:lnTo>
                    <a:pt x="183" y="80"/>
                  </a:lnTo>
                  <a:lnTo>
                    <a:pt x="171" y="84"/>
                  </a:lnTo>
                  <a:lnTo>
                    <a:pt x="160" y="88"/>
                  </a:lnTo>
                  <a:lnTo>
                    <a:pt x="147" y="91"/>
                  </a:lnTo>
                  <a:lnTo>
                    <a:pt x="135" y="92"/>
                  </a:lnTo>
                  <a:lnTo>
                    <a:pt x="123" y="92"/>
                  </a:lnTo>
                  <a:lnTo>
                    <a:pt x="110" y="89"/>
                  </a:lnTo>
                  <a:lnTo>
                    <a:pt x="98" y="87"/>
                  </a:lnTo>
                  <a:lnTo>
                    <a:pt x="98" y="83"/>
                  </a:lnTo>
                  <a:lnTo>
                    <a:pt x="109" y="81"/>
                  </a:lnTo>
                  <a:lnTo>
                    <a:pt x="121" y="80"/>
                  </a:lnTo>
                  <a:lnTo>
                    <a:pt x="133" y="80"/>
                  </a:lnTo>
                  <a:lnTo>
                    <a:pt x="144" y="79"/>
                  </a:lnTo>
                  <a:lnTo>
                    <a:pt x="156" y="78"/>
                  </a:lnTo>
                  <a:lnTo>
                    <a:pt x="167" y="75"/>
                  </a:lnTo>
                  <a:lnTo>
                    <a:pt x="177" y="71"/>
                  </a:lnTo>
                  <a:lnTo>
                    <a:pt x="186" y="65"/>
                  </a:lnTo>
                  <a:lnTo>
                    <a:pt x="166" y="59"/>
                  </a:lnTo>
                  <a:lnTo>
                    <a:pt x="146" y="56"/>
                  </a:lnTo>
                  <a:lnTo>
                    <a:pt x="126" y="55"/>
                  </a:lnTo>
                  <a:lnTo>
                    <a:pt x="105" y="56"/>
                  </a:lnTo>
                  <a:lnTo>
                    <a:pt x="84" y="58"/>
                  </a:lnTo>
                  <a:lnTo>
                    <a:pt x="63" y="61"/>
                  </a:lnTo>
                  <a:lnTo>
                    <a:pt x="44" y="66"/>
                  </a:lnTo>
                  <a:lnTo>
                    <a:pt x="24" y="71"/>
                  </a:lnTo>
                  <a:lnTo>
                    <a:pt x="10" y="71"/>
                  </a:lnTo>
                  <a:lnTo>
                    <a:pt x="3" y="67"/>
                  </a:lnTo>
                  <a:lnTo>
                    <a:pt x="1" y="61"/>
                  </a:lnTo>
                  <a:lnTo>
                    <a:pt x="0" y="59"/>
                  </a:lnTo>
                  <a:lnTo>
                    <a:pt x="7" y="58"/>
                  </a:lnTo>
                  <a:lnTo>
                    <a:pt x="16" y="53"/>
                  </a:lnTo>
                  <a:lnTo>
                    <a:pt x="23" y="47"/>
                  </a:lnTo>
                  <a:lnTo>
                    <a:pt x="30" y="42"/>
                  </a:lnTo>
                  <a:lnTo>
                    <a:pt x="43" y="30"/>
                  </a:lnTo>
                  <a:lnTo>
                    <a:pt x="56" y="21"/>
                  </a:lnTo>
                  <a:lnTo>
                    <a:pt x="70" y="14"/>
                  </a:lnTo>
                  <a:lnTo>
                    <a:pt x="84" y="7"/>
                  </a:lnTo>
                  <a:lnTo>
                    <a:pt x="100" y="3"/>
                  </a:lnTo>
                  <a:lnTo>
                    <a:pt x="115" y="0"/>
                  </a:lnTo>
                  <a:lnTo>
                    <a:pt x="133" y="0"/>
                  </a:lnTo>
                  <a:lnTo>
                    <a:pt x="151" y="2"/>
                  </a:lnTo>
                  <a:lnTo>
                    <a:pt x="159" y="4"/>
                  </a:lnTo>
                  <a:lnTo>
                    <a:pt x="167" y="9"/>
                  </a:lnTo>
                  <a:lnTo>
                    <a:pt x="174" y="13"/>
                  </a:lnTo>
                  <a:lnTo>
                    <a:pt x="182" y="19"/>
                  </a:lnTo>
                  <a:lnTo>
                    <a:pt x="188" y="24"/>
                  </a:lnTo>
                  <a:lnTo>
                    <a:pt x="194" y="31"/>
                  </a:lnTo>
                  <a:lnTo>
                    <a:pt x="201" y="38"/>
                  </a:lnTo>
                  <a:lnTo>
                    <a:pt x="208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870" y="3054"/>
              <a:ext cx="96" cy="55"/>
            </a:xfrm>
            <a:custGeom>
              <a:avLst/>
              <a:gdLst>
                <a:gd name="T0" fmla="*/ 221 w 235"/>
                <a:gd name="T1" fmla="*/ 68 h 132"/>
                <a:gd name="T2" fmla="*/ 233 w 235"/>
                <a:gd name="T3" fmla="*/ 74 h 132"/>
                <a:gd name="T4" fmla="*/ 231 w 235"/>
                <a:gd name="T5" fmla="*/ 87 h 132"/>
                <a:gd name="T6" fmla="*/ 234 w 235"/>
                <a:gd name="T7" fmla="*/ 95 h 132"/>
                <a:gd name="T8" fmla="*/ 231 w 235"/>
                <a:gd name="T9" fmla="*/ 98 h 132"/>
                <a:gd name="T10" fmla="*/ 222 w 235"/>
                <a:gd name="T11" fmla="*/ 92 h 132"/>
                <a:gd name="T12" fmla="*/ 210 w 235"/>
                <a:gd name="T13" fmla="*/ 85 h 132"/>
                <a:gd name="T14" fmla="*/ 198 w 235"/>
                <a:gd name="T15" fmla="*/ 82 h 132"/>
                <a:gd name="T16" fmla="*/ 175 w 235"/>
                <a:gd name="T17" fmla="*/ 71 h 132"/>
                <a:gd name="T18" fmla="*/ 138 w 235"/>
                <a:gd name="T19" fmla="*/ 64 h 132"/>
                <a:gd name="T20" fmla="*/ 97 w 235"/>
                <a:gd name="T21" fmla="*/ 66 h 132"/>
                <a:gd name="T22" fmla="*/ 56 w 235"/>
                <a:gd name="T23" fmla="*/ 62 h 132"/>
                <a:gd name="T24" fmla="*/ 34 w 235"/>
                <a:gd name="T25" fmla="*/ 60 h 132"/>
                <a:gd name="T26" fmla="*/ 38 w 235"/>
                <a:gd name="T27" fmla="*/ 70 h 132"/>
                <a:gd name="T28" fmla="*/ 48 w 235"/>
                <a:gd name="T29" fmla="*/ 77 h 132"/>
                <a:gd name="T30" fmla="*/ 61 w 235"/>
                <a:gd name="T31" fmla="*/ 83 h 132"/>
                <a:gd name="T32" fmla="*/ 64 w 235"/>
                <a:gd name="T33" fmla="*/ 91 h 132"/>
                <a:gd name="T34" fmla="*/ 51 w 235"/>
                <a:gd name="T35" fmla="*/ 90 h 132"/>
                <a:gd name="T36" fmla="*/ 37 w 235"/>
                <a:gd name="T37" fmla="*/ 85 h 132"/>
                <a:gd name="T38" fmla="*/ 27 w 235"/>
                <a:gd name="T39" fmla="*/ 91 h 132"/>
                <a:gd name="T40" fmla="*/ 24 w 235"/>
                <a:gd name="T41" fmla="*/ 111 h 132"/>
                <a:gd name="T42" fmla="*/ 19 w 235"/>
                <a:gd name="T43" fmla="*/ 128 h 132"/>
                <a:gd name="T44" fmla="*/ 1 w 235"/>
                <a:gd name="T45" fmla="*/ 129 h 132"/>
                <a:gd name="T46" fmla="*/ 2 w 235"/>
                <a:gd name="T47" fmla="*/ 109 h 132"/>
                <a:gd name="T48" fmla="*/ 2 w 235"/>
                <a:gd name="T49" fmla="*/ 79 h 132"/>
                <a:gd name="T50" fmla="*/ 8 w 235"/>
                <a:gd name="T51" fmla="*/ 44 h 132"/>
                <a:gd name="T52" fmla="*/ 18 w 235"/>
                <a:gd name="T53" fmla="*/ 23 h 132"/>
                <a:gd name="T54" fmla="*/ 35 w 235"/>
                <a:gd name="T55" fmla="*/ 17 h 132"/>
                <a:gd name="T56" fmla="*/ 51 w 235"/>
                <a:gd name="T57" fmla="*/ 10 h 132"/>
                <a:gd name="T58" fmla="*/ 66 w 235"/>
                <a:gd name="T59" fmla="*/ 4 h 132"/>
                <a:gd name="T60" fmla="*/ 98 w 235"/>
                <a:gd name="T61" fmla="*/ 0 h 132"/>
                <a:gd name="T62" fmla="*/ 140 w 235"/>
                <a:gd name="T63" fmla="*/ 4 h 132"/>
                <a:gd name="T64" fmla="*/ 176 w 235"/>
                <a:gd name="T65" fmla="*/ 18 h 132"/>
                <a:gd name="T66" fmla="*/ 204 w 235"/>
                <a:gd name="T67" fmla="*/ 4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5" h="132">
                  <a:moveTo>
                    <a:pt x="215" y="63"/>
                  </a:moveTo>
                  <a:lnTo>
                    <a:pt x="221" y="68"/>
                  </a:lnTo>
                  <a:lnTo>
                    <a:pt x="229" y="71"/>
                  </a:lnTo>
                  <a:lnTo>
                    <a:pt x="233" y="74"/>
                  </a:lnTo>
                  <a:lnTo>
                    <a:pt x="229" y="83"/>
                  </a:lnTo>
                  <a:lnTo>
                    <a:pt x="231" y="87"/>
                  </a:lnTo>
                  <a:lnTo>
                    <a:pt x="233" y="91"/>
                  </a:lnTo>
                  <a:lnTo>
                    <a:pt x="234" y="95"/>
                  </a:lnTo>
                  <a:lnTo>
                    <a:pt x="235" y="99"/>
                  </a:lnTo>
                  <a:lnTo>
                    <a:pt x="231" y="98"/>
                  </a:lnTo>
                  <a:lnTo>
                    <a:pt x="226" y="95"/>
                  </a:lnTo>
                  <a:lnTo>
                    <a:pt x="222" y="92"/>
                  </a:lnTo>
                  <a:lnTo>
                    <a:pt x="217" y="88"/>
                  </a:lnTo>
                  <a:lnTo>
                    <a:pt x="210" y="85"/>
                  </a:lnTo>
                  <a:lnTo>
                    <a:pt x="204" y="83"/>
                  </a:lnTo>
                  <a:lnTo>
                    <a:pt x="198" y="82"/>
                  </a:lnTo>
                  <a:lnTo>
                    <a:pt x="191" y="83"/>
                  </a:lnTo>
                  <a:lnTo>
                    <a:pt x="175" y="71"/>
                  </a:lnTo>
                  <a:lnTo>
                    <a:pt x="157" y="65"/>
                  </a:lnTo>
                  <a:lnTo>
                    <a:pt x="138" y="64"/>
                  </a:lnTo>
                  <a:lnTo>
                    <a:pt x="118" y="65"/>
                  </a:lnTo>
                  <a:lnTo>
                    <a:pt x="97" y="66"/>
                  </a:lnTo>
                  <a:lnTo>
                    <a:pt x="76" y="66"/>
                  </a:lnTo>
                  <a:lnTo>
                    <a:pt x="56" y="62"/>
                  </a:lnTo>
                  <a:lnTo>
                    <a:pt x="36" y="54"/>
                  </a:lnTo>
                  <a:lnTo>
                    <a:pt x="34" y="60"/>
                  </a:lnTo>
                  <a:lnTo>
                    <a:pt x="35" y="65"/>
                  </a:lnTo>
                  <a:lnTo>
                    <a:pt x="38" y="70"/>
                  </a:lnTo>
                  <a:lnTo>
                    <a:pt x="42" y="74"/>
                  </a:lnTo>
                  <a:lnTo>
                    <a:pt x="48" y="77"/>
                  </a:lnTo>
                  <a:lnTo>
                    <a:pt x="55" y="79"/>
                  </a:lnTo>
                  <a:lnTo>
                    <a:pt x="61" y="83"/>
                  </a:lnTo>
                  <a:lnTo>
                    <a:pt x="69" y="86"/>
                  </a:lnTo>
                  <a:lnTo>
                    <a:pt x="64" y="91"/>
                  </a:lnTo>
                  <a:lnTo>
                    <a:pt x="58" y="91"/>
                  </a:lnTo>
                  <a:lnTo>
                    <a:pt x="51" y="90"/>
                  </a:lnTo>
                  <a:lnTo>
                    <a:pt x="43" y="87"/>
                  </a:lnTo>
                  <a:lnTo>
                    <a:pt x="37" y="85"/>
                  </a:lnTo>
                  <a:lnTo>
                    <a:pt x="31" y="86"/>
                  </a:lnTo>
                  <a:lnTo>
                    <a:pt x="27" y="91"/>
                  </a:lnTo>
                  <a:lnTo>
                    <a:pt x="26" y="101"/>
                  </a:lnTo>
                  <a:lnTo>
                    <a:pt x="24" y="111"/>
                  </a:lnTo>
                  <a:lnTo>
                    <a:pt x="23" y="120"/>
                  </a:lnTo>
                  <a:lnTo>
                    <a:pt x="19" y="128"/>
                  </a:lnTo>
                  <a:lnTo>
                    <a:pt x="9" y="132"/>
                  </a:lnTo>
                  <a:lnTo>
                    <a:pt x="1" y="129"/>
                  </a:lnTo>
                  <a:lnTo>
                    <a:pt x="0" y="120"/>
                  </a:lnTo>
                  <a:lnTo>
                    <a:pt x="2" y="109"/>
                  </a:lnTo>
                  <a:lnTo>
                    <a:pt x="1" y="98"/>
                  </a:lnTo>
                  <a:lnTo>
                    <a:pt x="2" y="79"/>
                  </a:lnTo>
                  <a:lnTo>
                    <a:pt x="5" y="62"/>
                  </a:lnTo>
                  <a:lnTo>
                    <a:pt x="8" y="44"/>
                  </a:lnTo>
                  <a:lnTo>
                    <a:pt x="10" y="27"/>
                  </a:lnTo>
                  <a:lnTo>
                    <a:pt x="18" y="23"/>
                  </a:lnTo>
                  <a:lnTo>
                    <a:pt x="27" y="20"/>
                  </a:lnTo>
                  <a:lnTo>
                    <a:pt x="35" y="17"/>
                  </a:lnTo>
                  <a:lnTo>
                    <a:pt x="42" y="13"/>
                  </a:lnTo>
                  <a:lnTo>
                    <a:pt x="51" y="10"/>
                  </a:lnTo>
                  <a:lnTo>
                    <a:pt x="59" y="7"/>
                  </a:lnTo>
                  <a:lnTo>
                    <a:pt x="66" y="4"/>
                  </a:lnTo>
                  <a:lnTo>
                    <a:pt x="74" y="1"/>
                  </a:lnTo>
                  <a:lnTo>
                    <a:pt x="98" y="0"/>
                  </a:lnTo>
                  <a:lnTo>
                    <a:pt x="120" y="1"/>
                  </a:lnTo>
                  <a:lnTo>
                    <a:pt x="140" y="4"/>
                  </a:lnTo>
                  <a:lnTo>
                    <a:pt x="158" y="10"/>
                  </a:lnTo>
                  <a:lnTo>
                    <a:pt x="176" y="18"/>
                  </a:lnTo>
                  <a:lnTo>
                    <a:pt x="191" y="31"/>
                  </a:lnTo>
                  <a:lnTo>
                    <a:pt x="204" y="45"/>
                  </a:lnTo>
                  <a:lnTo>
                    <a:pt x="21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795" y="3061"/>
              <a:ext cx="20" cy="8"/>
            </a:xfrm>
            <a:custGeom>
              <a:avLst/>
              <a:gdLst>
                <a:gd name="T0" fmla="*/ 10 w 49"/>
                <a:gd name="T1" fmla="*/ 2 h 21"/>
                <a:gd name="T2" fmla="*/ 10 w 49"/>
                <a:gd name="T3" fmla="*/ 8 h 21"/>
                <a:gd name="T4" fmla="*/ 13 w 49"/>
                <a:gd name="T5" fmla="*/ 13 h 21"/>
                <a:gd name="T6" fmla="*/ 18 w 49"/>
                <a:gd name="T7" fmla="*/ 16 h 21"/>
                <a:gd name="T8" fmla="*/ 23 w 49"/>
                <a:gd name="T9" fmla="*/ 18 h 21"/>
                <a:gd name="T10" fmla="*/ 29 w 49"/>
                <a:gd name="T11" fmla="*/ 16 h 21"/>
                <a:gd name="T12" fmla="*/ 34 w 49"/>
                <a:gd name="T13" fmla="*/ 9 h 21"/>
                <a:gd name="T14" fmla="*/ 37 w 49"/>
                <a:gd name="T15" fmla="*/ 3 h 21"/>
                <a:gd name="T16" fmla="*/ 38 w 49"/>
                <a:gd name="T17" fmla="*/ 0 h 21"/>
                <a:gd name="T18" fmla="*/ 46 w 49"/>
                <a:gd name="T19" fmla="*/ 2 h 21"/>
                <a:gd name="T20" fmla="*/ 49 w 49"/>
                <a:gd name="T21" fmla="*/ 7 h 21"/>
                <a:gd name="T22" fmla="*/ 49 w 49"/>
                <a:gd name="T23" fmla="*/ 13 h 21"/>
                <a:gd name="T24" fmla="*/ 46 w 49"/>
                <a:gd name="T25" fmla="*/ 18 h 21"/>
                <a:gd name="T26" fmla="*/ 40 w 49"/>
                <a:gd name="T27" fmla="*/ 21 h 21"/>
                <a:gd name="T28" fmla="*/ 4 w 49"/>
                <a:gd name="T29" fmla="*/ 19 h 21"/>
                <a:gd name="T30" fmla="*/ 0 w 49"/>
                <a:gd name="T31" fmla="*/ 1 h 21"/>
                <a:gd name="T32" fmla="*/ 10 w 49"/>
                <a:gd name="T33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21">
                  <a:moveTo>
                    <a:pt x="10" y="2"/>
                  </a:moveTo>
                  <a:lnTo>
                    <a:pt x="10" y="8"/>
                  </a:lnTo>
                  <a:lnTo>
                    <a:pt x="13" y="13"/>
                  </a:lnTo>
                  <a:lnTo>
                    <a:pt x="18" y="16"/>
                  </a:lnTo>
                  <a:lnTo>
                    <a:pt x="23" y="18"/>
                  </a:lnTo>
                  <a:lnTo>
                    <a:pt x="29" y="16"/>
                  </a:lnTo>
                  <a:lnTo>
                    <a:pt x="34" y="9"/>
                  </a:lnTo>
                  <a:lnTo>
                    <a:pt x="37" y="3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49" y="7"/>
                  </a:lnTo>
                  <a:lnTo>
                    <a:pt x="49" y="13"/>
                  </a:lnTo>
                  <a:lnTo>
                    <a:pt x="46" y="18"/>
                  </a:lnTo>
                  <a:lnTo>
                    <a:pt x="40" y="21"/>
                  </a:lnTo>
                  <a:lnTo>
                    <a:pt x="4" y="19"/>
                  </a:lnTo>
                  <a:lnTo>
                    <a:pt x="0" y="1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70D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4776" y="3063"/>
              <a:ext cx="12" cy="7"/>
            </a:xfrm>
            <a:custGeom>
              <a:avLst/>
              <a:gdLst>
                <a:gd name="T0" fmla="*/ 25 w 28"/>
                <a:gd name="T1" fmla="*/ 0 h 18"/>
                <a:gd name="T2" fmla="*/ 23 w 28"/>
                <a:gd name="T3" fmla="*/ 3 h 18"/>
                <a:gd name="T4" fmla="*/ 24 w 28"/>
                <a:gd name="T5" fmla="*/ 8 h 18"/>
                <a:gd name="T6" fmla="*/ 27 w 28"/>
                <a:gd name="T7" fmla="*/ 12 h 18"/>
                <a:gd name="T8" fmla="*/ 28 w 28"/>
                <a:gd name="T9" fmla="*/ 15 h 18"/>
                <a:gd name="T10" fmla="*/ 21 w 28"/>
                <a:gd name="T11" fmla="*/ 15 h 18"/>
                <a:gd name="T12" fmla="*/ 15 w 28"/>
                <a:gd name="T13" fmla="*/ 16 h 18"/>
                <a:gd name="T14" fmla="*/ 7 w 28"/>
                <a:gd name="T15" fmla="*/ 18 h 18"/>
                <a:gd name="T16" fmla="*/ 0 w 28"/>
                <a:gd name="T17" fmla="*/ 18 h 18"/>
                <a:gd name="T18" fmla="*/ 4 w 28"/>
                <a:gd name="T19" fmla="*/ 12 h 18"/>
                <a:gd name="T20" fmla="*/ 11 w 28"/>
                <a:gd name="T21" fmla="*/ 7 h 18"/>
                <a:gd name="T22" fmla="*/ 17 w 28"/>
                <a:gd name="T23" fmla="*/ 2 h 18"/>
                <a:gd name="T24" fmla="*/ 25 w 28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18">
                  <a:moveTo>
                    <a:pt x="25" y="0"/>
                  </a:moveTo>
                  <a:lnTo>
                    <a:pt x="23" y="3"/>
                  </a:lnTo>
                  <a:lnTo>
                    <a:pt x="24" y="8"/>
                  </a:lnTo>
                  <a:lnTo>
                    <a:pt x="27" y="12"/>
                  </a:lnTo>
                  <a:lnTo>
                    <a:pt x="28" y="15"/>
                  </a:lnTo>
                  <a:lnTo>
                    <a:pt x="21" y="15"/>
                  </a:lnTo>
                  <a:lnTo>
                    <a:pt x="15" y="16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4" y="12"/>
                  </a:lnTo>
                  <a:lnTo>
                    <a:pt x="11" y="7"/>
                  </a:lnTo>
                  <a:lnTo>
                    <a:pt x="17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819" y="3063"/>
              <a:ext cx="6" cy="6"/>
            </a:xfrm>
            <a:custGeom>
              <a:avLst/>
              <a:gdLst>
                <a:gd name="T0" fmla="*/ 17 w 17"/>
                <a:gd name="T1" fmla="*/ 15 h 15"/>
                <a:gd name="T2" fmla="*/ 7 w 17"/>
                <a:gd name="T3" fmla="*/ 15 h 15"/>
                <a:gd name="T4" fmla="*/ 2 w 17"/>
                <a:gd name="T5" fmla="*/ 12 h 15"/>
                <a:gd name="T6" fmla="*/ 0 w 17"/>
                <a:gd name="T7" fmla="*/ 8 h 15"/>
                <a:gd name="T8" fmla="*/ 1 w 17"/>
                <a:gd name="T9" fmla="*/ 0 h 15"/>
                <a:gd name="T10" fmla="*/ 5 w 17"/>
                <a:gd name="T11" fmla="*/ 3 h 15"/>
                <a:gd name="T12" fmla="*/ 9 w 17"/>
                <a:gd name="T13" fmla="*/ 7 h 15"/>
                <a:gd name="T14" fmla="*/ 12 w 17"/>
                <a:gd name="T15" fmla="*/ 11 h 15"/>
                <a:gd name="T16" fmla="*/ 17 w 17"/>
                <a:gd name="T1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5">
                  <a:moveTo>
                    <a:pt x="17" y="15"/>
                  </a:moveTo>
                  <a:lnTo>
                    <a:pt x="7" y="15"/>
                  </a:lnTo>
                  <a:lnTo>
                    <a:pt x="2" y="12"/>
                  </a:lnTo>
                  <a:lnTo>
                    <a:pt x="0" y="8"/>
                  </a:lnTo>
                  <a:lnTo>
                    <a:pt x="1" y="0"/>
                  </a:lnTo>
                  <a:lnTo>
                    <a:pt x="5" y="3"/>
                  </a:lnTo>
                  <a:lnTo>
                    <a:pt x="9" y="7"/>
                  </a:lnTo>
                  <a:lnTo>
                    <a:pt x="12" y="11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908" y="3064"/>
              <a:ext cx="20" cy="11"/>
            </a:xfrm>
            <a:custGeom>
              <a:avLst/>
              <a:gdLst>
                <a:gd name="T0" fmla="*/ 20 w 49"/>
                <a:gd name="T1" fmla="*/ 19 h 25"/>
                <a:gd name="T2" fmla="*/ 29 w 49"/>
                <a:gd name="T3" fmla="*/ 19 h 25"/>
                <a:gd name="T4" fmla="*/ 36 w 49"/>
                <a:gd name="T5" fmla="*/ 16 h 25"/>
                <a:gd name="T6" fmla="*/ 42 w 49"/>
                <a:gd name="T7" fmla="*/ 11 h 25"/>
                <a:gd name="T8" fmla="*/ 46 w 49"/>
                <a:gd name="T9" fmla="*/ 6 h 25"/>
                <a:gd name="T10" fmla="*/ 48 w 49"/>
                <a:gd name="T11" fmla="*/ 11 h 25"/>
                <a:gd name="T12" fmla="*/ 49 w 49"/>
                <a:gd name="T13" fmla="*/ 16 h 25"/>
                <a:gd name="T14" fmla="*/ 48 w 49"/>
                <a:gd name="T15" fmla="*/ 21 h 25"/>
                <a:gd name="T16" fmla="*/ 45 w 49"/>
                <a:gd name="T17" fmla="*/ 24 h 25"/>
                <a:gd name="T18" fmla="*/ 41 w 49"/>
                <a:gd name="T19" fmla="*/ 23 h 25"/>
                <a:gd name="T20" fmla="*/ 35 w 49"/>
                <a:gd name="T21" fmla="*/ 23 h 25"/>
                <a:gd name="T22" fmla="*/ 30 w 49"/>
                <a:gd name="T23" fmla="*/ 23 h 25"/>
                <a:gd name="T24" fmla="*/ 25 w 49"/>
                <a:gd name="T25" fmla="*/ 24 h 25"/>
                <a:gd name="T26" fmla="*/ 20 w 49"/>
                <a:gd name="T27" fmla="*/ 25 h 25"/>
                <a:gd name="T28" fmla="*/ 15 w 49"/>
                <a:gd name="T29" fmla="*/ 25 h 25"/>
                <a:gd name="T30" fmla="*/ 9 w 49"/>
                <a:gd name="T31" fmla="*/ 25 h 25"/>
                <a:gd name="T32" fmla="*/ 5 w 49"/>
                <a:gd name="T33" fmla="*/ 23 h 25"/>
                <a:gd name="T34" fmla="*/ 0 w 49"/>
                <a:gd name="T35" fmla="*/ 17 h 25"/>
                <a:gd name="T36" fmla="*/ 0 w 49"/>
                <a:gd name="T37" fmla="*/ 10 h 25"/>
                <a:gd name="T38" fmla="*/ 0 w 49"/>
                <a:gd name="T39" fmla="*/ 5 h 25"/>
                <a:gd name="T40" fmla="*/ 2 w 49"/>
                <a:gd name="T41" fmla="*/ 0 h 25"/>
                <a:gd name="T42" fmla="*/ 8 w 49"/>
                <a:gd name="T43" fmla="*/ 0 h 25"/>
                <a:gd name="T44" fmla="*/ 11 w 49"/>
                <a:gd name="T45" fmla="*/ 4 h 25"/>
                <a:gd name="T46" fmla="*/ 14 w 49"/>
                <a:gd name="T47" fmla="*/ 9 h 25"/>
                <a:gd name="T48" fmla="*/ 16 w 49"/>
                <a:gd name="T49" fmla="*/ 15 h 25"/>
                <a:gd name="T50" fmla="*/ 20 w 49"/>
                <a:gd name="T51" fmla="*/ 1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" h="25">
                  <a:moveTo>
                    <a:pt x="20" y="19"/>
                  </a:moveTo>
                  <a:lnTo>
                    <a:pt x="29" y="19"/>
                  </a:lnTo>
                  <a:lnTo>
                    <a:pt x="36" y="16"/>
                  </a:lnTo>
                  <a:lnTo>
                    <a:pt x="42" y="11"/>
                  </a:lnTo>
                  <a:lnTo>
                    <a:pt x="46" y="6"/>
                  </a:lnTo>
                  <a:lnTo>
                    <a:pt x="48" y="11"/>
                  </a:lnTo>
                  <a:lnTo>
                    <a:pt x="49" y="16"/>
                  </a:lnTo>
                  <a:lnTo>
                    <a:pt x="48" y="21"/>
                  </a:lnTo>
                  <a:lnTo>
                    <a:pt x="45" y="24"/>
                  </a:lnTo>
                  <a:lnTo>
                    <a:pt x="41" y="23"/>
                  </a:lnTo>
                  <a:lnTo>
                    <a:pt x="35" y="23"/>
                  </a:lnTo>
                  <a:lnTo>
                    <a:pt x="30" y="23"/>
                  </a:lnTo>
                  <a:lnTo>
                    <a:pt x="25" y="24"/>
                  </a:lnTo>
                  <a:lnTo>
                    <a:pt x="20" y="25"/>
                  </a:lnTo>
                  <a:lnTo>
                    <a:pt x="15" y="25"/>
                  </a:lnTo>
                  <a:lnTo>
                    <a:pt x="9" y="25"/>
                  </a:lnTo>
                  <a:lnTo>
                    <a:pt x="5" y="23"/>
                  </a:lnTo>
                  <a:lnTo>
                    <a:pt x="0" y="17"/>
                  </a:lnTo>
                  <a:lnTo>
                    <a:pt x="0" y="10"/>
                  </a:lnTo>
                  <a:lnTo>
                    <a:pt x="0" y="5"/>
                  </a:lnTo>
                  <a:lnTo>
                    <a:pt x="2" y="0"/>
                  </a:lnTo>
                  <a:lnTo>
                    <a:pt x="8" y="0"/>
                  </a:lnTo>
                  <a:lnTo>
                    <a:pt x="11" y="4"/>
                  </a:lnTo>
                  <a:lnTo>
                    <a:pt x="14" y="9"/>
                  </a:lnTo>
                  <a:lnTo>
                    <a:pt x="16" y="15"/>
                  </a:lnTo>
                  <a:lnTo>
                    <a:pt x="20" y="19"/>
                  </a:lnTo>
                  <a:close/>
                </a:path>
              </a:pathLst>
            </a:custGeom>
            <a:solidFill>
              <a:srgbClr val="70D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4889" y="3067"/>
              <a:ext cx="15" cy="8"/>
            </a:xfrm>
            <a:custGeom>
              <a:avLst/>
              <a:gdLst>
                <a:gd name="T0" fmla="*/ 36 w 36"/>
                <a:gd name="T1" fmla="*/ 20 h 21"/>
                <a:gd name="T2" fmla="*/ 30 w 36"/>
                <a:gd name="T3" fmla="*/ 21 h 21"/>
                <a:gd name="T4" fmla="*/ 25 w 36"/>
                <a:gd name="T5" fmla="*/ 21 h 21"/>
                <a:gd name="T6" fmla="*/ 21 w 36"/>
                <a:gd name="T7" fmla="*/ 20 h 21"/>
                <a:gd name="T8" fmla="*/ 17 w 36"/>
                <a:gd name="T9" fmla="*/ 18 h 21"/>
                <a:gd name="T10" fmla="*/ 12 w 36"/>
                <a:gd name="T11" fmla="*/ 17 h 21"/>
                <a:gd name="T12" fmla="*/ 9 w 36"/>
                <a:gd name="T13" fmla="*/ 15 h 21"/>
                <a:gd name="T14" fmla="*/ 4 w 36"/>
                <a:gd name="T15" fmla="*/ 13 h 21"/>
                <a:gd name="T16" fmla="*/ 0 w 36"/>
                <a:gd name="T17" fmla="*/ 11 h 21"/>
                <a:gd name="T18" fmla="*/ 3 w 36"/>
                <a:gd name="T19" fmla="*/ 8 h 21"/>
                <a:gd name="T20" fmla="*/ 8 w 36"/>
                <a:gd name="T21" fmla="*/ 5 h 21"/>
                <a:gd name="T22" fmla="*/ 11 w 36"/>
                <a:gd name="T23" fmla="*/ 3 h 21"/>
                <a:gd name="T24" fmla="*/ 15 w 36"/>
                <a:gd name="T25" fmla="*/ 1 h 21"/>
                <a:gd name="T26" fmla="*/ 19 w 36"/>
                <a:gd name="T27" fmla="*/ 0 h 21"/>
                <a:gd name="T28" fmla="*/ 23 w 36"/>
                <a:gd name="T29" fmla="*/ 0 h 21"/>
                <a:gd name="T30" fmla="*/ 28 w 36"/>
                <a:gd name="T31" fmla="*/ 0 h 21"/>
                <a:gd name="T32" fmla="*/ 33 w 36"/>
                <a:gd name="T33" fmla="*/ 0 h 21"/>
                <a:gd name="T34" fmla="*/ 36 w 36"/>
                <a:gd name="T35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" h="21">
                  <a:moveTo>
                    <a:pt x="36" y="20"/>
                  </a:moveTo>
                  <a:lnTo>
                    <a:pt x="30" y="21"/>
                  </a:lnTo>
                  <a:lnTo>
                    <a:pt x="25" y="21"/>
                  </a:lnTo>
                  <a:lnTo>
                    <a:pt x="21" y="20"/>
                  </a:lnTo>
                  <a:lnTo>
                    <a:pt x="17" y="18"/>
                  </a:lnTo>
                  <a:lnTo>
                    <a:pt x="12" y="17"/>
                  </a:lnTo>
                  <a:lnTo>
                    <a:pt x="9" y="15"/>
                  </a:lnTo>
                  <a:lnTo>
                    <a:pt x="4" y="13"/>
                  </a:lnTo>
                  <a:lnTo>
                    <a:pt x="0" y="11"/>
                  </a:lnTo>
                  <a:lnTo>
                    <a:pt x="3" y="8"/>
                  </a:lnTo>
                  <a:lnTo>
                    <a:pt x="8" y="5"/>
                  </a:lnTo>
                  <a:lnTo>
                    <a:pt x="11" y="3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3" y="0"/>
                  </a:lnTo>
                  <a:lnTo>
                    <a:pt x="36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4933" y="3071"/>
              <a:ext cx="7" cy="5"/>
            </a:xfrm>
            <a:custGeom>
              <a:avLst/>
              <a:gdLst>
                <a:gd name="T0" fmla="*/ 19 w 19"/>
                <a:gd name="T1" fmla="*/ 11 h 13"/>
                <a:gd name="T2" fmla="*/ 13 w 19"/>
                <a:gd name="T3" fmla="*/ 13 h 13"/>
                <a:gd name="T4" fmla="*/ 9 w 19"/>
                <a:gd name="T5" fmla="*/ 11 h 13"/>
                <a:gd name="T6" fmla="*/ 3 w 19"/>
                <a:gd name="T7" fmla="*/ 8 h 13"/>
                <a:gd name="T8" fmla="*/ 0 w 19"/>
                <a:gd name="T9" fmla="*/ 8 h 13"/>
                <a:gd name="T10" fmla="*/ 3 w 19"/>
                <a:gd name="T11" fmla="*/ 0 h 13"/>
                <a:gd name="T12" fmla="*/ 8 w 19"/>
                <a:gd name="T13" fmla="*/ 2 h 13"/>
                <a:gd name="T14" fmla="*/ 13 w 19"/>
                <a:gd name="T15" fmla="*/ 4 h 13"/>
                <a:gd name="T16" fmla="*/ 17 w 19"/>
                <a:gd name="T17" fmla="*/ 7 h 13"/>
                <a:gd name="T18" fmla="*/ 19 w 19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3">
                  <a:moveTo>
                    <a:pt x="19" y="11"/>
                  </a:moveTo>
                  <a:lnTo>
                    <a:pt x="13" y="13"/>
                  </a:lnTo>
                  <a:lnTo>
                    <a:pt x="9" y="11"/>
                  </a:lnTo>
                  <a:lnTo>
                    <a:pt x="3" y="8"/>
                  </a:lnTo>
                  <a:lnTo>
                    <a:pt x="0" y="8"/>
                  </a:lnTo>
                  <a:lnTo>
                    <a:pt x="3" y="0"/>
                  </a:lnTo>
                  <a:lnTo>
                    <a:pt x="8" y="2"/>
                  </a:lnTo>
                  <a:lnTo>
                    <a:pt x="13" y="4"/>
                  </a:lnTo>
                  <a:lnTo>
                    <a:pt x="17" y="7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4717" y="3085"/>
              <a:ext cx="15" cy="79"/>
            </a:xfrm>
            <a:custGeom>
              <a:avLst/>
              <a:gdLst>
                <a:gd name="T0" fmla="*/ 34 w 35"/>
                <a:gd name="T1" fmla="*/ 69 h 193"/>
                <a:gd name="T2" fmla="*/ 25 w 35"/>
                <a:gd name="T3" fmla="*/ 98 h 193"/>
                <a:gd name="T4" fmla="*/ 22 w 35"/>
                <a:gd name="T5" fmla="*/ 128 h 193"/>
                <a:gd name="T6" fmla="*/ 24 w 35"/>
                <a:gd name="T7" fmla="*/ 159 h 193"/>
                <a:gd name="T8" fmla="*/ 28 w 35"/>
                <a:gd name="T9" fmla="*/ 190 h 193"/>
                <a:gd name="T10" fmla="*/ 7 w 35"/>
                <a:gd name="T11" fmla="*/ 193 h 193"/>
                <a:gd name="T12" fmla="*/ 11 w 35"/>
                <a:gd name="T13" fmla="*/ 151 h 193"/>
                <a:gd name="T14" fmla="*/ 12 w 35"/>
                <a:gd name="T15" fmla="*/ 105 h 193"/>
                <a:gd name="T16" fmla="*/ 9 w 35"/>
                <a:gd name="T17" fmla="*/ 61 h 193"/>
                <a:gd name="T18" fmla="*/ 1 w 35"/>
                <a:gd name="T19" fmla="*/ 19 h 193"/>
                <a:gd name="T20" fmla="*/ 0 w 35"/>
                <a:gd name="T21" fmla="*/ 0 h 193"/>
                <a:gd name="T22" fmla="*/ 6 w 35"/>
                <a:gd name="T23" fmla="*/ 9 h 193"/>
                <a:gd name="T24" fmla="*/ 13 w 35"/>
                <a:gd name="T25" fmla="*/ 16 h 193"/>
                <a:gd name="T26" fmla="*/ 20 w 35"/>
                <a:gd name="T27" fmla="*/ 24 h 193"/>
                <a:gd name="T28" fmla="*/ 26 w 35"/>
                <a:gd name="T29" fmla="*/ 33 h 193"/>
                <a:gd name="T30" fmla="*/ 30 w 35"/>
                <a:gd name="T31" fmla="*/ 41 h 193"/>
                <a:gd name="T32" fmla="*/ 34 w 35"/>
                <a:gd name="T33" fmla="*/ 50 h 193"/>
                <a:gd name="T34" fmla="*/ 35 w 35"/>
                <a:gd name="T35" fmla="*/ 59 h 193"/>
                <a:gd name="T36" fmla="*/ 34 w 35"/>
                <a:gd name="T37" fmla="*/ 69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193">
                  <a:moveTo>
                    <a:pt x="34" y="69"/>
                  </a:moveTo>
                  <a:lnTo>
                    <a:pt x="25" y="98"/>
                  </a:lnTo>
                  <a:lnTo>
                    <a:pt x="22" y="128"/>
                  </a:lnTo>
                  <a:lnTo>
                    <a:pt x="24" y="159"/>
                  </a:lnTo>
                  <a:lnTo>
                    <a:pt x="28" y="190"/>
                  </a:lnTo>
                  <a:lnTo>
                    <a:pt x="7" y="193"/>
                  </a:lnTo>
                  <a:lnTo>
                    <a:pt x="11" y="151"/>
                  </a:lnTo>
                  <a:lnTo>
                    <a:pt x="12" y="105"/>
                  </a:lnTo>
                  <a:lnTo>
                    <a:pt x="9" y="61"/>
                  </a:lnTo>
                  <a:lnTo>
                    <a:pt x="1" y="19"/>
                  </a:lnTo>
                  <a:lnTo>
                    <a:pt x="0" y="0"/>
                  </a:lnTo>
                  <a:lnTo>
                    <a:pt x="6" y="9"/>
                  </a:lnTo>
                  <a:lnTo>
                    <a:pt x="13" y="16"/>
                  </a:lnTo>
                  <a:lnTo>
                    <a:pt x="20" y="24"/>
                  </a:lnTo>
                  <a:lnTo>
                    <a:pt x="26" y="33"/>
                  </a:lnTo>
                  <a:lnTo>
                    <a:pt x="30" y="41"/>
                  </a:lnTo>
                  <a:lnTo>
                    <a:pt x="34" y="50"/>
                  </a:lnTo>
                  <a:lnTo>
                    <a:pt x="35" y="59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4827" y="3132"/>
              <a:ext cx="72" cy="41"/>
            </a:xfrm>
            <a:custGeom>
              <a:avLst/>
              <a:gdLst>
                <a:gd name="T0" fmla="*/ 135 w 176"/>
                <a:gd name="T1" fmla="*/ 33 h 99"/>
                <a:gd name="T2" fmla="*/ 132 w 176"/>
                <a:gd name="T3" fmla="*/ 63 h 99"/>
                <a:gd name="T4" fmla="*/ 132 w 176"/>
                <a:gd name="T5" fmla="*/ 74 h 99"/>
                <a:gd name="T6" fmla="*/ 142 w 176"/>
                <a:gd name="T7" fmla="*/ 78 h 99"/>
                <a:gd name="T8" fmla="*/ 152 w 176"/>
                <a:gd name="T9" fmla="*/ 83 h 99"/>
                <a:gd name="T10" fmla="*/ 160 w 176"/>
                <a:gd name="T11" fmla="*/ 80 h 99"/>
                <a:gd name="T12" fmla="*/ 163 w 176"/>
                <a:gd name="T13" fmla="*/ 59 h 99"/>
                <a:gd name="T14" fmla="*/ 152 w 176"/>
                <a:gd name="T15" fmla="*/ 38 h 99"/>
                <a:gd name="T16" fmla="*/ 157 w 176"/>
                <a:gd name="T17" fmla="*/ 25 h 99"/>
                <a:gd name="T18" fmla="*/ 170 w 176"/>
                <a:gd name="T19" fmla="*/ 38 h 99"/>
                <a:gd name="T20" fmla="*/ 176 w 176"/>
                <a:gd name="T21" fmla="*/ 60 h 99"/>
                <a:gd name="T22" fmla="*/ 171 w 176"/>
                <a:gd name="T23" fmla="*/ 86 h 99"/>
                <a:gd name="T24" fmla="*/ 160 w 176"/>
                <a:gd name="T25" fmla="*/ 99 h 99"/>
                <a:gd name="T26" fmla="*/ 150 w 176"/>
                <a:gd name="T27" fmla="*/ 98 h 99"/>
                <a:gd name="T28" fmla="*/ 140 w 176"/>
                <a:gd name="T29" fmla="*/ 95 h 99"/>
                <a:gd name="T30" fmla="*/ 129 w 176"/>
                <a:gd name="T31" fmla="*/ 92 h 99"/>
                <a:gd name="T32" fmla="*/ 120 w 176"/>
                <a:gd name="T33" fmla="*/ 80 h 99"/>
                <a:gd name="T34" fmla="*/ 106 w 176"/>
                <a:gd name="T35" fmla="*/ 90 h 99"/>
                <a:gd name="T36" fmla="*/ 87 w 176"/>
                <a:gd name="T37" fmla="*/ 95 h 99"/>
                <a:gd name="T38" fmla="*/ 67 w 176"/>
                <a:gd name="T39" fmla="*/ 95 h 99"/>
                <a:gd name="T40" fmla="*/ 50 w 176"/>
                <a:gd name="T41" fmla="*/ 92 h 99"/>
                <a:gd name="T42" fmla="*/ 37 w 176"/>
                <a:gd name="T43" fmla="*/ 86 h 99"/>
                <a:gd name="T44" fmla="*/ 25 w 176"/>
                <a:gd name="T45" fmla="*/ 77 h 99"/>
                <a:gd name="T46" fmla="*/ 12 w 176"/>
                <a:gd name="T47" fmla="*/ 73 h 99"/>
                <a:gd name="T48" fmla="*/ 0 w 176"/>
                <a:gd name="T49" fmla="*/ 77 h 99"/>
                <a:gd name="T50" fmla="*/ 2 w 176"/>
                <a:gd name="T51" fmla="*/ 69 h 99"/>
                <a:gd name="T52" fmla="*/ 9 w 176"/>
                <a:gd name="T53" fmla="*/ 65 h 99"/>
                <a:gd name="T54" fmla="*/ 33 w 176"/>
                <a:gd name="T55" fmla="*/ 66 h 99"/>
                <a:gd name="T56" fmla="*/ 59 w 176"/>
                <a:gd name="T57" fmla="*/ 72 h 99"/>
                <a:gd name="T58" fmla="*/ 82 w 176"/>
                <a:gd name="T59" fmla="*/ 73 h 99"/>
                <a:gd name="T60" fmla="*/ 102 w 176"/>
                <a:gd name="T61" fmla="*/ 56 h 99"/>
                <a:gd name="T62" fmla="*/ 111 w 176"/>
                <a:gd name="T63" fmla="*/ 30 h 99"/>
                <a:gd name="T64" fmla="*/ 113 w 176"/>
                <a:gd name="T65" fmla="*/ 2 h 99"/>
                <a:gd name="T66" fmla="*/ 126 w 176"/>
                <a:gd name="T67" fmla="*/ 5 h 99"/>
                <a:gd name="T68" fmla="*/ 133 w 176"/>
                <a:gd name="T69" fmla="*/ 1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99">
                  <a:moveTo>
                    <a:pt x="133" y="18"/>
                  </a:moveTo>
                  <a:lnTo>
                    <a:pt x="135" y="33"/>
                  </a:lnTo>
                  <a:lnTo>
                    <a:pt x="135" y="48"/>
                  </a:lnTo>
                  <a:lnTo>
                    <a:pt x="132" y="63"/>
                  </a:lnTo>
                  <a:lnTo>
                    <a:pt x="125" y="75"/>
                  </a:lnTo>
                  <a:lnTo>
                    <a:pt x="132" y="74"/>
                  </a:lnTo>
                  <a:lnTo>
                    <a:pt x="137" y="75"/>
                  </a:lnTo>
                  <a:lnTo>
                    <a:pt x="142" y="78"/>
                  </a:lnTo>
                  <a:lnTo>
                    <a:pt x="147" y="81"/>
                  </a:lnTo>
                  <a:lnTo>
                    <a:pt x="152" y="83"/>
                  </a:lnTo>
                  <a:lnTo>
                    <a:pt x="156" y="83"/>
                  </a:lnTo>
                  <a:lnTo>
                    <a:pt x="160" y="80"/>
                  </a:lnTo>
                  <a:lnTo>
                    <a:pt x="162" y="72"/>
                  </a:lnTo>
                  <a:lnTo>
                    <a:pt x="163" y="59"/>
                  </a:lnTo>
                  <a:lnTo>
                    <a:pt x="159" y="48"/>
                  </a:lnTo>
                  <a:lnTo>
                    <a:pt x="152" y="38"/>
                  </a:lnTo>
                  <a:lnTo>
                    <a:pt x="148" y="27"/>
                  </a:lnTo>
                  <a:lnTo>
                    <a:pt x="157" y="25"/>
                  </a:lnTo>
                  <a:lnTo>
                    <a:pt x="165" y="30"/>
                  </a:lnTo>
                  <a:lnTo>
                    <a:pt x="170" y="38"/>
                  </a:lnTo>
                  <a:lnTo>
                    <a:pt x="173" y="46"/>
                  </a:lnTo>
                  <a:lnTo>
                    <a:pt x="176" y="60"/>
                  </a:lnTo>
                  <a:lnTo>
                    <a:pt x="175" y="73"/>
                  </a:lnTo>
                  <a:lnTo>
                    <a:pt x="171" y="86"/>
                  </a:lnTo>
                  <a:lnTo>
                    <a:pt x="165" y="98"/>
                  </a:lnTo>
                  <a:lnTo>
                    <a:pt x="160" y="99"/>
                  </a:lnTo>
                  <a:lnTo>
                    <a:pt x="154" y="99"/>
                  </a:lnTo>
                  <a:lnTo>
                    <a:pt x="150" y="98"/>
                  </a:lnTo>
                  <a:lnTo>
                    <a:pt x="145" y="97"/>
                  </a:lnTo>
                  <a:lnTo>
                    <a:pt x="140" y="95"/>
                  </a:lnTo>
                  <a:lnTo>
                    <a:pt x="135" y="94"/>
                  </a:lnTo>
                  <a:lnTo>
                    <a:pt x="129" y="92"/>
                  </a:lnTo>
                  <a:lnTo>
                    <a:pt x="124" y="92"/>
                  </a:lnTo>
                  <a:lnTo>
                    <a:pt x="120" y="80"/>
                  </a:lnTo>
                  <a:lnTo>
                    <a:pt x="113" y="86"/>
                  </a:lnTo>
                  <a:lnTo>
                    <a:pt x="106" y="90"/>
                  </a:lnTo>
                  <a:lnTo>
                    <a:pt x="96" y="93"/>
                  </a:lnTo>
                  <a:lnTo>
                    <a:pt x="87" y="95"/>
                  </a:lnTo>
                  <a:lnTo>
                    <a:pt x="78" y="95"/>
                  </a:lnTo>
                  <a:lnTo>
                    <a:pt x="67" y="95"/>
                  </a:lnTo>
                  <a:lnTo>
                    <a:pt x="58" y="94"/>
                  </a:lnTo>
                  <a:lnTo>
                    <a:pt x="50" y="92"/>
                  </a:lnTo>
                  <a:lnTo>
                    <a:pt x="43" y="89"/>
                  </a:lnTo>
                  <a:lnTo>
                    <a:pt x="37" y="86"/>
                  </a:lnTo>
                  <a:lnTo>
                    <a:pt x="31" y="82"/>
                  </a:lnTo>
                  <a:lnTo>
                    <a:pt x="25" y="77"/>
                  </a:lnTo>
                  <a:lnTo>
                    <a:pt x="18" y="75"/>
                  </a:lnTo>
                  <a:lnTo>
                    <a:pt x="12" y="73"/>
                  </a:lnTo>
                  <a:lnTo>
                    <a:pt x="6" y="74"/>
                  </a:lnTo>
                  <a:lnTo>
                    <a:pt x="0" y="77"/>
                  </a:lnTo>
                  <a:lnTo>
                    <a:pt x="0" y="72"/>
                  </a:lnTo>
                  <a:lnTo>
                    <a:pt x="2" y="69"/>
                  </a:lnTo>
                  <a:lnTo>
                    <a:pt x="6" y="67"/>
                  </a:lnTo>
                  <a:lnTo>
                    <a:pt x="9" y="65"/>
                  </a:lnTo>
                  <a:lnTo>
                    <a:pt x="22" y="64"/>
                  </a:lnTo>
                  <a:lnTo>
                    <a:pt x="33" y="66"/>
                  </a:lnTo>
                  <a:lnTo>
                    <a:pt x="46" y="69"/>
                  </a:lnTo>
                  <a:lnTo>
                    <a:pt x="59" y="72"/>
                  </a:lnTo>
                  <a:lnTo>
                    <a:pt x="70" y="74"/>
                  </a:lnTo>
                  <a:lnTo>
                    <a:pt x="82" y="73"/>
                  </a:lnTo>
                  <a:lnTo>
                    <a:pt x="93" y="68"/>
                  </a:lnTo>
                  <a:lnTo>
                    <a:pt x="102" y="56"/>
                  </a:lnTo>
                  <a:lnTo>
                    <a:pt x="109" y="43"/>
                  </a:lnTo>
                  <a:lnTo>
                    <a:pt x="111" y="30"/>
                  </a:lnTo>
                  <a:lnTo>
                    <a:pt x="112" y="15"/>
                  </a:lnTo>
                  <a:lnTo>
                    <a:pt x="113" y="2"/>
                  </a:lnTo>
                  <a:lnTo>
                    <a:pt x="122" y="0"/>
                  </a:lnTo>
                  <a:lnTo>
                    <a:pt x="126" y="5"/>
                  </a:lnTo>
                  <a:lnTo>
                    <a:pt x="128" y="12"/>
                  </a:lnTo>
                  <a:lnTo>
                    <a:pt x="13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4984" y="3130"/>
              <a:ext cx="12" cy="50"/>
            </a:xfrm>
            <a:custGeom>
              <a:avLst/>
              <a:gdLst>
                <a:gd name="T0" fmla="*/ 0 w 29"/>
                <a:gd name="T1" fmla="*/ 125 h 125"/>
                <a:gd name="T2" fmla="*/ 3 w 29"/>
                <a:gd name="T3" fmla="*/ 104 h 125"/>
                <a:gd name="T4" fmla="*/ 5 w 29"/>
                <a:gd name="T5" fmla="*/ 83 h 125"/>
                <a:gd name="T6" fmla="*/ 6 w 29"/>
                <a:gd name="T7" fmla="*/ 62 h 125"/>
                <a:gd name="T8" fmla="*/ 4 w 29"/>
                <a:gd name="T9" fmla="*/ 39 h 125"/>
                <a:gd name="T10" fmla="*/ 29 w 29"/>
                <a:gd name="T11" fmla="*/ 0 h 125"/>
                <a:gd name="T12" fmla="*/ 27 w 29"/>
                <a:gd name="T13" fmla="*/ 16 h 125"/>
                <a:gd name="T14" fmla="*/ 26 w 29"/>
                <a:gd name="T15" fmla="*/ 34 h 125"/>
                <a:gd name="T16" fmla="*/ 26 w 29"/>
                <a:gd name="T17" fmla="*/ 51 h 125"/>
                <a:gd name="T18" fmla="*/ 26 w 29"/>
                <a:gd name="T19" fmla="*/ 68 h 125"/>
                <a:gd name="T20" fmla="*/ 25 w 29"/>
                <a:gd name="T21" fmla="*/ 84 h 125"/>
                <a:gd name="T22" fmla="*/ 21 w 29"/>
                <a:gd name="T23" fmla="*/ 100 h 125"/>
                <a:gd name="T24" fmla="*/ 12 w 29"/>
                <a:gd name="T25" fmla="*/ 113 h 125"/>
                <a:gd name="T26" fmla="*/ 0 w 29"/>
                <a:gd name="T2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125">
                  <a:moveTo>
                    <a:pt x="0" y="125"/>
                  </a:moveTo>
                  <a:lnTo>
                    <a:pt x="3" y="104"/>
                  </a:lnTo>
                  <a:lnTo>
                    <a:pt x="5" y="83"/>
                  </a:lnTo>
                  <a:lnTo>
                    <a:pt x="6" y="62"/>
                  </a:lnTo>
                  <a:lnTo>
                    <a:pt x="4" y="39"/>
                  </a:lnTo>
                  <a:lnTo>
                    <a:pt x="29" y="0"/>
                  </a:lnTo>
                  <a:lnTo>
                    <a:pt x="27" y="16"/>
                  </a:lnTo>
                  <a:lnTo>
                    <a:pt x="26" y="34"/>
                  </a:lnTo>
                  <a:lnTo>
                    <a:pt x="26" y="51"/>
                  </a:lnTo>
                  <a:lnTo>
                    <a:pt x="26" y="68"/>
                  </a:lnTo>
                  <a:lnTo>
                    <a:pt x="25" y="84"/>
                  </a:lnTo>
                  <a:lnTo>
                    <a:pt x="21" y="100"/>
                  </a:lnTo>
                  <a:lnTo>
                    <a:pt x="12" y="113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814" y="3141"/>
              <a:ext cx="9" cy="25"/>
            </a:xfrm>
            <a:custGeom>
              <a:avLst/>
              <a:gdLst>
                <a:gd name="T0" fmla="*/ 23 w 23"/>
                <a:gd name="T1" fmla="*/ 0 h 63"/>
                <a:gd name="T2" fmla="*/ 23 w 23"/>
                <a:gd name="T3" fmla="*/ 15 h 63"/>
                <a:gd name="T4" fmla="*/ 19 w 23"/>
                <a:gd name="T5" fmla="*/ 28 h 63"/>
                <a:gd name="T6" fmla="*/ 16 w 23"/>
                <a:gd name="T7" fmla="*/ 43 h 63"/>
                <a:gd name="T8" fmla="*/ 21 w 23"/>
                <a:gd name="T9" fmla="*/ 57 h 63"/>
                <a:gd name="T10" fmla="*/ 15 w 23"/>
                <a:gd name="T11" fmla="*/ 63 h 63"/>
                <a:gd name="T12" fmla="*/ 11 w 23"/>
                <a:gd name="T13" fmla="*/ 58 h 63"/>
                <a:gd name="T14" fmla="*/ 7 w 23"/>
                <a:gd name="T15" fmla="*/ 51 h 63"/>
                <a:gd name="T16" fmla="*/ 1 w 23"/>
                <a:gd name="T17" fmla="*/ 48 h 63"/>
                <a:gd name="T18" fmla="*/ 0 w 23"/>
                <a:gd name="T19" fmla="*/ 34 h 63"/>
                <a:gd name="T20" fmla="*/ 3 w 23"/>
                <a:gd name="T21" fmla="*/ 19 h 63"/>
                <a:gd name="T22" fmla="*/ 11 w 23"/>
                <a:gd name="T23" fmla="*/ 8 h 63"/>
                <a:gd name="T24" fmla="*/ 23 w 23"/>
                <a:gd name="T25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63">
                  <a:moveTo>
                    <a:pt x="23" y="0"/>
                  </a:moveTo>
                  <a:lnTo>
                    <a:pt x="23" y="15"/>
                  </a:lnTo>
                  <a:lnTo>
                    <a:pt x="19" y="28"/>
                  </a:lnTo>
                  <a:lnTo>
                    <a:pt x="16" y="43"/>
                  </a:lnTo>
                  <a:lnTo>
                    <a:pt x="21" y="57"/>
                  </a:lnTo>
                  <a:lnTo>
                    <a:pt x="15" y="63"/>
                  </a:lnTo>
                  <a:lnTo>
                    <a:pt x="11" y="58"/>
                  </a:lnTo>
                  <a:lnTo>
                    <a:pt x="7" y="51"/>
                  </a:lnTo>
                  <a:lnTo>
                    <a:pt x="1" y="48"/>
                  </a:lnTo>
                  <a:lnTo>
                    <a:pt x="0" y="34"/>
                  </a:lnTo>
                  <a:lnTo>
                    <a:pt x="3" y="19"/>
                  </a:lnTo>
                  <a:lnTo>
                    <a:pt x="11" y="8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4768" y="3156"/>
              <a:ext cx="37" cy="34"/>
            </a:xfrm>
            <a:custGeom>
              <a:avLst/>
              <a:gdLst>
                <a:gd name="T0" fmla="*/ 88 w 93"/>
                <a:gd name="T1" fmla="*/ 19 h 82"/>
                <a:gd name="T2" fmla="*/ 79 w 93"/>
                <a:gd name="T3" fmla="*/ 28 h 82"/>
                <a:gd name="T4" fmla="*/ 70 w 93"/>
                <a:gd name="T5" fmla="*/ 34 h 82"/>
                <a:gd name="T6" fmla="*/ 61 w 93"/>
                <a:gd name="T7" fmla="*/ 40 h 82"/>
                <a:gd name="T8" fmla="*/ 50 w 93"/>
                <a:gd name="T9" fmla="*/ 48 h 82"/>
                <a:gd name="T10" fmla="*/ 42 w 93"/>
                <a:gd name="T11" fmla="*/ 54 h 82"/>
                <a:gd name="T12" fmla="*/ 34 w 93"/>
                <a:gd name="T13" fmla="*/ 62 h 82"/>
                <a:gd name="T14" fmla="*/ 28 w 93"/>
                <a:gd name="T15" fmla="*/ 70 h 82"/>
                <a:gd name="T16" fmla="*/ 26 w 93"/>
                <a:gd name="T17" fmla="*/ 82 h 82"/>
                <a:gd name="T18" fmla="*/ 16 w 93"/>
                <a:gd name="T19" fmla="*/ 73 h 82"/>
                <a:gd name="T20" fmla="*/ 11 w 93"/>
                <a:gd name="T21" fmla="*/ 63 h 82"/>
                <a:gd name="T22" fmla="*/ 6 w 93"/>
                <a:gd name="T23" fmla="*/ 50 h 82"/>
                <a:gd name="T24" fmla="*/ 0 w 93"/>
                <a:gd name="T25" fmla="*/ 38 h 82"/>
                <a:gd name="T26" fmla="*/ 3 w 93"/>
                <a:gd name="T27" fmla="*/ 33 h 82"/>
                <a:gd name="T28" fmla="*/ 8 w 93"/>
                <a:gd name="T29" fmla="*/ 31 h 82"/>
                <a:gd name="T30" fmla="*/ 13 w 93"/>
                <a:gd name="T31" fmla="*/ 30 h 82"/>
                <a:gd name="T32" fmla="*/ 18 w 93"/>
                <a:gd name="T33" fmla="*/ 31 h 82"/>
                <a:gd name="T34" fmla="*/ 23 w 93"/>
                <a:gd name="T35" fmla="*/ 32 h 82"/>
                <a:gd name="T36" fmla="*/ 28 w 93"/>
                <a:gd name="T37" fmla="*/ 32 h 82"/>
                <a:gd name="T38" fmla="*/ 34 w 93"/>
                <a:gd name="T39" fmla="*/ 32 h 82"/>
                <a:gd name="T40" fmla="*/ 39 w 93"/>
                <a:gd name="T41" fmla="*/ 30 h 82"/>
                <a:gd name="T42" fmla="*/ 45 w 93"/>
                <a:gd name="T43" fmla="*/ 28 h 82"/>
                <a:gd name="T44" fmla="*/ 52 w 93"/>
                <a:gd name="T45" fmla="*/ 25 h 82"/>
                <a:gd name="T46" fmla="*/ 58 w 93"/>
                <a:gd name="T47" fmla="*/ 22 h 82"/>
                <a:gd name="T48" fmla="*/ 65 w 93"/>
                <a:gd name="T49" fmla="*/ 17 h 82"/>
                <a:gd name="T50" fmla="*/ 70 w 93"/>
                <a:gd name="T51" fmla="*/ 14 h 82"/>
                <a:gd name="T52" fmla="*/ 76 w 93"/>
                <a:gd name="T53" fmla="*/ 10 h 82"/>
                <a:gd name="T54" fmla="*/ 81 w 93"/>
                <a:gd name="T55" fmla="*/ 5 h 82"/>
                <a:gd name="T56" fmla="*/ 87 w 93"/>
                <a:gd name="T57" fmla="*/ 0 h 82"/>
                <a:gd name="T58" fmla="*/ 93 w 93"/>
                <a:gd name="T59" fmla="*/ 3 h 82"/>
                <a:gd name="T60" fmla="*/ 93 w 93"/>
                <a:gd name="T61" fmla="*/ 8 h 82"/>
                <a:gd name="T62" fmla="*/ 90 w 93"/>
                <a:gd name="T63" fmla="*/ 14 h 82"/>
                <a:gd name="T64" fmla="*/ 88 w 93"/>
                <a:gd name="T65" fmla="*/ 1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3" h="82">
                  <a:moveTo>
                    <a:pt x="88" y="19"/>
                  </a:moveTo>
                  <a:lnTo>
                    <a:pt x="79" y="28"/>
                  </a:lnTo>
                  <a:lnTo>
                    <a:pt x="70" y="34"/>
                  </a:lnTo>
                  <a:lnTo>
                    <a:pt x="61" y="40"/>
                  </a:lnTo>
                  <a:lnTo>
                    <a:pt x="50" y="48"/>
                  </a:lnTo>
                  <a:lnTo>
                    <a:pt x="42" y="54"/>
                  </a:lnTo>
                  <a:lnTo>
                    <a:pt x="34" y="62"/>
                  </a:lnTo>
                  <a:lnTo>
                    <a:pt x="28" y="70"/>
                  </a:lnTo>
                  <a:lnTo>
                    <a:pt x="26" y="82"/>
                  </a:lnTo>
                  <a:lnTo>
                    <a:pt x="16" y="73"/>
                  </a:lnTo>
                  <a:lnTo>
                    <a:pt x="11" y="63"/>
                  </a:lnTo>
                  <a:lnTo>
                    <a:pt x="6" y="50"/>
                  </a:lnTo>
                  <a:lnTo>
                    <a:pt x="0" y="38"/>
                  </a:lnTo>
                  <a:lnTo>
                    <a:pt x="3" y="33"/>
                  </a:lnTo>
                  <a:lnTo>
                    <a:pt x="8" y="31"/>
                  </a:lnTo>
                  <a:lnTo>
                    <a:pt x="13" y="30"/>
                  </a:lnTo>
                  <a:lnTo>
                    <a:pt x="18" y="31"/>
                  </a:lnTo>
                  <a:lnTo>
                    <a:pt x="23" y="32"/>
                  </a:lnTo>
                  <a:lnTo>
                    <a:pt x="28" y="32"/>
                  </a:lnTo>
                  <a:lnTo>
                    <a:pt x="34" y="32"/>
                  </a:lnTo>
                  <a:lnTo>
                    <a:pt x="39" y="30"/>
                  </a:lnTo>
                  <a:lnTo>
                    <a:pt x="45" y="28"/>
                  </a:lnTo>
                  <a:lnTo>
                    <a:pt x="52" y="25"/>
                  </a:lnTo>
                  <a:lnTo>
                    <a:pt x="58" y="22"/>
                  </a:lnTo>
                  <a:lnTo>
                    <a:pt x="65" y="17"/>
                  </a:lnTo>
                  <a:lnTo>
                    <a:pt x="70" y="14"/>
                  </a:lnTo>
                  <a:lnTo>
                    <a:pt x="76" y="10"/>
                  </a:lnTo>
                  <a:lnTo>
                    <a:pt x="81" y="5"/>
                  </a:lnTo>
                  <a:lnTo>
                    <a:pt x="87" y="0"/>
                  </a:lnTo>
                  <a:lnTo>
                    <a:pt x="93" y="3"/>
                  </a:lnTo>
                  <a:lnTo>
                    <a:pt x="93" y="8"/>
                  </a:lnTo>
                  <a:lnTo>
                    <a:pt x="90" y="14"/>
                  </a:lnTo>
                  <a:lnTo>
                    <a:pt x="8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4716" y="3172"/>
              <a:ext cx="23" cy="30"/>
            </a:xfrm>
            <a:custGeom>
              <a:avLst/>
              <a:gdLst>
                <a:gd name="T0" fmla="*/ 37 w 59"/>
                <a:gd name="T1" fmla="*/ 1 h 74"/>
                <a:gd name="T2" fmla="*/ 42 w 59"/>
                <a:gd name="T3" fmla="*/ 17 h 74"/>
                <a:gd name="T4" fmla="*/ 50 w 59"/>
                <a:gd name="T5" fmla="*/ 32 h 74"/>
                <a:gd name="T6" fmla="*/ 56 w 59"/>
                <a:gd name="T7" fmla="*/ 49 h 74"/>
                <a:gd name="T8" fmla="*/ 59 w 59"/>
                <a:gd name="T9" fmla="*/ 68 h 74"/>
                <a:gd name="T10" fmla="*/ 56 w 59"/>
                <a:gd name="T11" fmla="*/ 71 h 74"/>
                <a:gd name="T12" fmla="*/ 52 w 59"/>
                <a:gd name="T13" fmla="*/ 73 h 74"/>
                <a:gd name="T14" fmla="*/ 47 w 59"/>
                <a:gd name="T15" fmla="*/ 74 h 74"/>
                <a:gd name="T16" fmla="*/ 42 w 59"/>
                <a:gd name="T17" fmla="*/ 74 h 74"/>
                <a:gd name="T18" fmla="*/ 38 w 59"/>
                <a:gd name="T19" fmla="*/ 74 h 74"/>
                <a:gd name="T20" fmla="*/ 33 w 59"/>
                <a:gd name="T21" fmla="*/ 74 h 74"/>
                <a:gd name="T22" fmla="*/ 29 w 59"/>
                <a:gd name="T23" fmla="*/ 73 h 74"/>
                <a:gd name="T24" fmla="*/ 25 w 59"/>
                <a:gd name="T25" fmla="*/ 73 h 74"/>
                <a:gd name="T26" fmla="*/ 13 w 59"/>
                <a:gd name="T27" fmla="*/ 68 h 74"/>
                <a:gd name="T28" fmla="*/ 6 w 59"/>
                <a:gd name="T29" fmla="*/ 60 h 74"/>
                <a:gd name="T30" fmla="*/ 3 w 59"/>
                <a:gd name="T31" fmla="*/ 49 h 74"/>
                <a:gd name="T32" fmla="*/ 0 w 59"/>
                <a:gd name="T33" fmla="*/ 30 h 74"/>
                <a:gd name="T34" fmla="*/ 2 w 59"/>
                <a:gd name="T35" fmla="*/ 25 h 74"/>
                <a:gd name="T36" fmla="*/ 5 w 59"/>
                <a:gd name="T37" fmla="*/ 19 h 74"/>
                <a:gd name="T38" fmla="*/ 9 w 59"/>
                <a:gd name="T39" fmla="*/ 14 h 74"/>
                <a:gd name="T40" fmla="*/ 14 w 59"/>
                <a:gd name="T41" fmla="*/ 8 h 74"/>
                <a:gd name="T42" fmla="*/ 19 w 59"/>
                <a:gd name="T43" fmla="*/ 4 h 74"/>
                <a:gd name="T44" fmla="*/ 25 w 59"/>
                <a:gd name="T45" fmla="*/ 1 h 74"/>
                <a:gd name="T46" fmla="*/ 31 w 59"/>
                <a:gd name="T47" fmla="*/ 0 h 74"/>
                <a:gd name="T48" fmla="*/ 37 w 59"/>
                <a:gd name="T49" fmla="*/ 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74">
                  <a:moveTo>
                    <a:pt x="37" y="1"/>
                  </a:moveTo>
                  <a:lnTo>
                    <a:pt x="42" y="17"/>
                  </a:lnTo>
                  <a:lnTo>
                    <a:pt x="50" y="32"/>
                  </a:lnTo>
                  <a:lnTo>
                    <a:pt x="56" y="49"/>
                  </a:lnTo>
                  <a:lnTo>
                    <a:pt x="59" y="68"/>
                  </a:lnTo>
                  <a:lnTo>
                    <a:pt x="56" y="71"/>
                  </a:lnTo>
                  <a:lnTo>
                    <a:pt x="52" y="73"/>
                  </a:lnTo>
                  <a:lnTo>
                    <a:pt x="47" y="74"/>
                  </a:lnTo>
                  <a:lnTo>
                    <a:pt x="42" y="74"/>
                  </a:lnTo>
                  <a:lnTo>
                    <a:pt x="38" y="74"/>
                  </a:lnTo>
                  <a:lnTo>
                    <a:pt x="33" y="74"/>
                  </a:lnTo>
                  <a:lnTo>
                    <a:pt x="29" y="73"/>
                  </a:lnTo>
                  <a:lnTo>
                    <a:pt x="25" y="73"/>
                  </a:lnTo>
                  <a:lnTo>
                    <a:pt x="13" y="68"/>
                  </a:lnTo>
                  <a:lnTo>
                    <a:pt x="6" y="60"/>
                  </a:lnTo>
                  <a:lnTo>
                    <a:pt x="3" y="49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5" y="19"/>
                  </a:lnTo>
                  <a:lnTo>
                    <a:pt x="9" y="14"/>
                  </a:lnTo>
                  <a:lnTo>
                    <a:pt x="14" y="8"/>
                  </a:lnTo>
                  <a:lnTo>
                    <a:pt x="19" y="4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4909" y="3169"/>
              <a:ext cx="29" cy="40"/>
            </a:xfrm>
            <a:custGeom>
              <a:avLst/>
              <a:gdLst>
                <a:gd name="T0" fmla="*/ 53 w 70"/>
                <a:gd name="T1" fmla="*/ 25 h 100"/>
                <a:gd name="T2" fmla="*/ 70 w 70"/>
                <a:gd name="T3" fmla="*/ 24 h 100"/>
                <a:gd name="T4" fmla="*/ 67 w 70"/>
                <a:gd name="T5" fmla="*/ 42 h 100"/>
                <a:gd name="T6" fmla="*/ 66 w 70"/>
                <a:gd name="T7" fmla="*/ 63 h 100"/>
                <a:gd name="T8" fmla="*/ 60 w 70"/>
                <a:gd name="T9" fmla="*/ 83 h 100"/>
                <a:gd name="T10" fmla="*/ 47 w 70"/>
                <a:gd name="T11" fmla="*/ 100 h 100"/>
                <a:gd name="T12" fmla="*/ 43 w 70"/>
                <a:gd name="T13" fmla="*/ 100 h 100"/>
                <a:gd name="T14" fmla="*/ 44 w 70"/>
                <a:gd name="T15" fmla="*/ 86 h 100"/>
                <a:gd name="T16" fmla="*/ 42 w 70"/>
                <a:gd name="T17" fmla="*/ 73 h 100"/>
                <a:gd name="T18" fmla="*/ 39 w 70"/>
                <a:gd name="T19" fmla="*/ 59 h 100"/>
                <a:gd name="T20" fmla="*/ 34 w 70"/>
                <a:gd name="T21" fmla="*/ 47 h 100"/>
                <a:gd name="T22" fmla="*/ 28 w 70"/>
                <a:gd name="T23" fmla="*/ 34 h 100"/>
                <a:gd name="T24" fmla="*/ 20 w 70"/>
                <a:gd name="T25" fmla="*/ 23 h 100"/>
                <a:gd name="T26" fmla="*/ 11 w 70"/>
                <a:gd name="T27" fmla="*/ 12 h 100"/>
                <a:gd name="T28" fmla="*/ 0 w 70"/>
                <a:gd name="T29" fmla="*/ 3 h 100"/>
                <a:gd name="T30" fmla="*/ 5 w 70"/>
                <a:gd name="T31" fmla="*/ 0 h 100"/>
                <a:gd name="T32" fmla="*/ 10 w 70"/>
                <a:gd name="T33" fmla="*/ 0 h 100"/>
                <a:gd name="T34" fmla="*/ 13 w 70"/>
                <a:gd name="T35" fmla="*/ 1 h 100"/>
                <a:gd name="T36" fmla="*/ 17 w 70"/>
                <a:gd name="T37" fmla="*/ 4 h 100"/>
                <a:gd name="T38" fmla="*/ 21 w 70"/>
                <a:gd name="T39" fmla="*/ 8 h 100"/>
                <a:gd name="T40" fmla="*/ 24 w 70"/>
                <a:gd name="T41" fmla="*/ 12 h 100"/>
                <a:gd name="T42" fmla="*/ 28 w 70"/>
                <a:gd name="T43" fmla="*/ 17 h 100"/>
                <a:gd name="T44" fmla="*/ 33 w 70"/>
                <a:gd name="T45" fmla="*/ 19 h 100"/>
                <a:gd name="T46" fmla="*/ 53 w 70"/>
                <a:gd name="T47" fmla="*/ 2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0" h="100">
                  <a:moveTo>
                    <a:pt x="53" y="25"/>
                  </a:moveTo>
                  <a:lnTo>
                    <a:pt x="70" y="24"/>
                  </a:lnTo>
                  <a:lnTo>
                    <a:pt x="67" y="42"/>
                  </a:lnTo>
                  <a:lnTo>
                    <a:pt x="66" y="63"/>
                  </a:lnTo>
                  <a:lnTo>
                    <a:pt x="60" y="83"/>
                  </a:lnTo>
                  <a:lnTo>
                    <a:pt x="47" y="100"/>
                  </a:lnTo>
                  <a:lnTo>
                    <a:pt x="43" y="100"/>
                  </a:lnTo>
                  <a:lnTo>
                    <a:pt x="44" y="86"/>
                  </a:lnTo>
                  <a:lnTo>
                    <a:pt x="42" y="73"/>
                  </a:lnTo>
                  <a:lnTo>
                    <a:pt x="39" y="59"/>
                  </a:lnTo>
                  <a:lnTo>
                    <a:pt x="34" y="47"/>
                  </a:lnTo>
                  <a:lnTo>
                    <a:pt x="28" y="34"/>
                  </a:lnTo>
                  <a:lnTo>
                    <a:pt x="20" y="23"/>
                  </a:lnTo>
                  <a:lnTo>
                    <a:pt x="11" y="12"/>
                  </a:lnTo>
                  <a:lnTo>
                    <a:pt x="0" y="3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7" y="4"/>
                  </a:lnTo>
                  <a:lnTo>
                    <a:pt x="21" y="8"/>
                  </a:lnTo>
                  <a:lnTo>
                    <a:pt x="24" y="12"/>
                  </a:lnTo>
                  <a:lnTo>
                    <a:pt x="28" y="17"/>
                  </a:lnTo>
                  <a:lnTo>
                    <a:pt x="33" y="19"/>
                  </a:lnTo>
                  <a:lnTo>
                    <a:pt x="53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785" y="3184"/>
              <a:ext cx="134" cy="45"/>
            </a:xfrm>
            <a:custGeom>
              <a:avLst/>
              <a:gdLst>
                <a:gd name="T0" fmla="*/ 88 w 330"/>
                <a:gd name="T1" fmla="*/ 38 h 113"/>
                <a:gd name="T2" fmla="*/ 116 w 330"/>
                <a:gd name="T3" fmla="*/ 30 h 113"/>
                <a:gd name="T4" fmla="*/ 144 w 330"/>
                <a:gd name="T5" fmla="*/ 23 h 113"/>
                <a:gd name="T6" fmla="*/ 172 w 330"/>
                <a:gd name="T7" fmla="*/ 25 h 113"/>
                <a:gd name="T8" fmla="*/ 205 w 330"/>
                <a:gd name="T9" fmla="*/ 28 h 113"/>
                <a:gd name="T10" fmla="*/ 241 w 330"/>
                <a:gd name="T11" fmla="*/ 33 h 113"/>
                <a:gd name="T12" fmla="*/ 274 w 330"/>
                <a:gd name="T13" fmla="*/ 44 h 113"/>
                <a:gd name="T14" fmla="*/ 305 w 330"/>
                <a:gd name="T15" fmla="*/ 44 h 113"/>
                <a:gd name="T16" fmla="*/ 328 w 330"/>
                <a:gd name="T17" fmla="*/ 34 h 113"/>
                <a:gd name="T18" fmla="*/ 325 w 330"/>
                <a:gd name="T19" fmla="*/ 48 h 113"/>
                <a:gd name="T20" fmla="*/ 310 w 330"/>
                <a:gd name="T21" fmla="*/ 56 h 113"/>
                <a:gd name="T22" fmla="*/ 284 w 330"/>
                <a:gd name="T23" fmla="*/ 59 h 113"/>
                <a:gd name="T24" fmla="*/ 257 w 330"/>
                <a:gd name="T25" fmla="*/ 57 h 113"/>
                <a:gd name="T26" fmla="*/ 230 w 330"/>
                <a:gd name="T27" fmla="*/ 56 h 113"/>
                <a:gd name="T28" fmla="*/ 205 w 330"/>
                <a:gd name="T29" fmla="*/ 61 h 113"/>
                <a:gd name="T30" fmla="*/ 223 w 330"/>
                <a:gd name="T31" fmla="*/ 65 h 113"/>
                <a:gd name="T32" fmla="*/ 240 w 330"/>
                <a:gd name="T33" fmla="*/ 64 h 113"/>
                <a:gd name="T34" fmla="*/ 256 w 330"/>
                <a:gd name="T35" fmla="*/ 64 h 113"/>
                <a:gd name="T36" fmla="*/ 272 w 330"/>
                <a:gd name="T37" fmla="*/ 70 h 113"/>
                <a:gd name="T38" fmla="*/ 268 w 330"/>
                <a:gd name="T39" fmla="*/ 85 h 113"/>
                <a:gd name="T40" fmla="*/ 256 w 330"/>
                <a:gd name="T41" fmla="*/ 95 h 113"/>
                <a:gd name="T42" fmla="*/ 242 w 330"/>
                <a:gd name="T43" fmla="*/ 102 h 113"/>
                <a:gd name="T44" fmla="*/ 228 w 330"/>
                <a:gd name="T45" fmla="*/ 109 h 113"/>
                <a:gd name="T46" fmla="*/ 187 w 330"/>
                <a:gd name="T47" fmla="*/ 113 h 113"/>
                <a:gd name="T48" fmla="*/ 144 w 330"/>
                <a:gd name="T49" fmla="*/ 111 h 113"/>
                <a:gd name="T50" fmla="*/ 107 w 330"/>
                <a:gd name="T51" fmla="*/ 100 h 113"/>
                <a:gd name="T52" fmla="*/ 79 w 330"/>
                <a:gd name="T53" fmla="*/ 72 h 113"/>
                <a:gd name="T54" fmla="*/ 77 w 330"/>
                <a:gd name="T55" fmla="*/ 61 h 113"/>
                <a:gd name="T56" fmla="*/ 67 w 330"/>
                <a:gd name="T57" fmla="*/ 57 h 113"/>
                <a:gd name="T58" fmla="*/ 55 w 330"/>
                <a:gd name="T59" fmla="*/ 55 h 113"/>
                <a:gd name="T60" fmla="*/ 45 w 330"/>
                <a:gd name="T61" fmla="*/ 50 h 113"/>
                <a:gd name="T62" fmla="*/ 32 w 330"/>
                <a:gd name="T63" fmla="*/ 43 h 113"/>
                <a:gd name="T64" fmla="*/ 20 w 330"/>
                <a:gd name="T65" fmla="*/ 33 h 113"/>
                <a:gd name="T66" fmla="*/ 8 w 330"/>
                <a:gd name="T67" fmla="*/ 23 h 113"/>
                <a:gd name="T68" fmla="*/ 0 w 330"/>
                <a:gd name="T69" fmla="*/ 11 h 113"/>
                <a:gd name="T70" fmla="*/ 8 w 330"/>
                <a:gd name="T71" fmla="*/ 8 h 113"/>
                <a:gd name="T72" fmla="*/ 25 w 330"/>
                <a:gd name="T73" fmla="*/ 21 h 113"/>
                <a:gd name="T74" fmla="*/ 43 w 330"/>
                <a:gd name="T75" fmla="*/ 32 h 113"/>
                <a:gd name="T76" fmla="*/ 62 w 330"/>
                <a:gd name="T77" fmla="*/ 3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0" h="113">
                  <a:moveTo>
                    <a:pt x="74" y="39"/>
                  </a:moveTo>
                  <a:lnTo>
                    <a:pt x="88" y="38"/>
                  </a:lnTo>
                  <a:lnTo>
                    <a:pt x="103" y="34"/>
                  </a:lnTo>
                  <a:lnTo>
                    <a:pt x="116" y="30"/>
                  </a:lnTo>
                  <a:lnTo>
                    <a:pt x="131" y="26"/>
                  </a:lnTo>
                  <a:lnTo>
                    <a:pt x="144" y="23"/>
                  </a:lnTo>
                  <a:lnTo>
                    <a:pt x="159" y="23"/>
                  </a:lnTo>
                  <a:lnTo>
                    <a:pt x="172" y="25"/>
                  </a:lnTo>
                  <a:lnTo>
                    <a:pt x="186" y="31"/>
                  </a:lnTo>
                  <a:lnTo>
                    <a:pt x="205" y="28"/>
                  </a:lnTo>
                  <a:lnTo>
                    <a:pt x="223" y="29"/>
                  </a:lnTo>
                  <a:lnTo>
                    <a:pt x="241" y="33"/>
                  </a:lnTo>
                  <a:lnTo>
                    <a:pt x="257" y="39"/>
                  </a:lnTo>
                  <a:lnTo>
                    <a:pt x="274" y="44"/>
                  </a:lnTo>
                  <a:lnTo>
                    <a:pt x="290" y="46"/>
                  </a:lnTo>
                  <a:lnTo>
                    <a:pt x="305" y="44"/>
                  </a:lnTo>
                  <a:lnTo>
                    <a:pt x="322" y="34"/>
                  </a:lnTo>
                  <a:lnTo>
                    <a:pt x="328" y="34"/>
                  </a:lnTo>
                  <a:lnTo>
                    <a:pt x="330" y="42"/>
                  </a:lnTo>
                  <a:lnTo>
                    <a:pt x="325" y="48"/>
                  </a:lnTo>
                  <a:lnTo>
                    <a:pt x="318" y="52"/>
                  </a:lnTo>
                  <a:lnTo>
                    <a:pt x="310" y="56"/>
                  </a:lnTo>
                  <a:lnTo>
                    <a:pt x="298" y="59"/>
                  </a:lnTo>
                  <a:lnTo>
                    <a:pt x="284" y="59"/>
                  </a:lnTo>
                  <a:lnTo>
                    <a:pt x="271" y="59"/>
                  </a:lnTo>
                  <a:lnTo>
                    <a:pt x="257" y="57"/>
                  </a:lnTo>
                  <a:lnTo>
                    <a:pt x="244" y="56"/>
                  </a:lnTo>
                  <a:lnTo>
                    <a:pt x="230" y="56"/>
                  </a:lnTo>
                  <a:lnTo>
                    <a:pt x="218" y="57"/>
                  </a:lnTo>
                  <a:lnTo>
                    <a:pt x="205" y="61"/>
                  </a:lnTo>
                  <a:lnTo>
                    <a:pt x="214" y="65"/>
                  </a:lnTo>
                  <a:lnTo>
                    <a:pt x="223" y="65"/>
                  </a:lnTo>
                  <a:lnTo>
                    <a:pt x="231" y="65"/>
                  </a:lnTo>
                  <a:lnTo>
                    <a:pt x="240" y="64"/>
                  </a:lnTo>
                  <a:lnTo>
                    <a:pt x="248" y="64"/>
                  </a:lnTo>
                  <a:lnTo>
                    <a:pt x="256" y="64"/>
                  </a:lnTo>
                  <a:lnTo>
                    <a:pt x="265" y="66"/>
                  </a:lnTo>
                  <a:lnTo>
                    <a:pt x="272" y="70"/>
                  </a:lnTo>
                  <a:lnTo>
                    <a:pt x="271" y="78"/>
                  </a:lnTo>
                  <a:lnTo>
                    <a:pt x="268" y="85"/>
                  </a:lnTo>
                  <a:lnTo>
                    <a:pt x="263" y="91"/>
                  </a:lnTo>
                  <a:lnTo>
                    <a:pt x="256" y="95"/>
                  </a:lnTo>
                  <a:lnTo>
                    <a:pt x="249" y="98"/>
                  </a:lnTo>
                  <a:lnTo>
                    <a:pt x="242" y="102"/>
                  </a:lnTo>
                  <a:lnTo>
                    <a:pt x="235" y="105"/>
                  </a:lnTo>
                  <a:lnTo>
                    <a:pt x="228" y="109"/>
                  </a:lnTo>
                  <a:lnTo>
                    <a:pt x="208" y="111"/>
                  </a:lnTo>
                  <a:lnTo>
                    <a:pt x="187" y="113"/>
                  </a:lnTo>
                  <a:lnTo>
                    <a:pt x="165" y="113"/>
                  </a:lnTo>
                  <a:lnTo>
                    <a:pt x="144" y="111"/>
                  </a:lnTo>
                  <a:lnTo>
                    <a:pt x="125" y="107"/>
                  </a:lnTo>
                  <a:lnTo>
                    <a:pt x="107" y="100"/>
                  </a:lnTo>
                  <a:lnTo>
                    <a:pt x="91" y="88"/>
                  </a:lnTo>
                  <a:lnTo>
                    <a:pt x="79" y="72"/>
                  </a:lnTo>
                  <a:lnTo>
                    <a:pt x="79" y="66"/>
                  </a:lnTo>
                  <a:lnTo>
                    <a:pt x="77" y="61"/>
                  </a:lnTo>
                  <a:lnTo>
                    <a:pt x="73" y="58"/>
                  </a:lnTo>
                  <a:lnTo>
                    <a:pt x="67" y="57"/>
                  </a:lnTo>
                  <a:lnTo>
                    <a:pt x="61" y="56"/>
                  </a:lnTo>
                  <a:lnTo>
                    <a:pt x="55" y="55"/>
                  </a:lnTo>
                  <a:lnTo>
                    <a:pt x="49" y="53"/>
                  </a:lnTo>
                  <a:lnTo>
                    <a:pt x="45" y="50"/>
                  </a:lnTo>
                  <a:lnTo>
                    <a:pt x="38" y="46"/>
                  </a:lnTo>
                  <a:lnTo>
                    <a:pt x="32" y="43"/>
                  </a:lnTo>
                  <a:lnTo>
                    <a:pt x="26" y="39"/>
                  </a:lnTo>
                  <a:lnTo>
                    <a:pt x="20" y="33"/>
                  </a:lnTo>
                  <a:lnTo>
                    <a:pt x="15" y="28"/>
                  </a:lnTo>
                  <a:lnTo>
                    <a:pt x="8" y="23"/>
                  </a:lnTo>
                  <a:lnTo>
                    <a:pt x="4" y="17"/>
                  </a:lnTo>
                  <a:lnTo>
                    <a:pt x="0" y="11"/>
                  </a:lnTo>
                  <a:lnTo>
                    <a:pt x="0" y="0"/>
                  </a:lnTo>
                  <a:lnTo>
                    <a:pt x="8" y="8"/>
                  </a:lnTo>
                  <a:lnTo>
                    <a:pt x="17" y="14"/>
                  </a:lnTo>
                  <a:lnTo>
                    <a:pt x="25" y="21"/>
                  </a:lnTo>
                  <a:lnTo>
                    <a:pt x="33" y="27"/>
                  </a:lnTo>
                  <a:lnTo>
                    <a:pt x="43" y="32"/>
                  </a:lnTo>
                  <a:lnTo>
                    <a:pt x="52" y="36"/>
                  </a:lnTo>
                  <a:lnTo>
                    <a:pt x="62" y="39"/>
                  </a:lnTo>
                  <a:lnTo>
                    <a:pt x="74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4779" y="3194"/>
              <a:ext cx="7" cy="10"/>
            </a:xfrm>
            <a:custGeom>
              <a:avLst/>
              <a:gdLst>
                <a:gd name="T0" fmla="*/ 18 w 18"/>
                <a:gd name="T1" fmla="*/ 24 h 26"/>
                <a:gd name="T2" fmla="*/ 16 w 18"/>
                <a:gd name="T3" fmla="*/ 26 h 26"/>
                <a:gd name="T4" fmla="*/ 14 w 18"/>
                <a:gd name="T5" fmla="*/ 26 h 26"/>
                <a:gd name="T6" fmla="*/ 12 w 18"/>
                <a:gd name="T7" fmla="*/ 26 h 26"/>
                <a:gd name="T8" fmla="*/ 10 w 18"/>
                <a:gd name="T9" fmla="*/ 26 h 26"/>
                <a:gd name="T10" fmla="*/ 5 w 18"/>
                <a:gd name="T11" fmla="*/ 22 h 26"/>
                <a:gd name="T12" fmla="*/ 2 w 18"/>
                <a:gd name="T13" fmla="*/ 16 h 26"/>
                <a:gd name="T14" fmla="*/ 0 w 18"/>
                <a:gd name="T15" fmla="*/ 9 h 26"/>
                <a:gd name="T16" fmla="*/ 0 w 18"/>
                <a:gd name="T17" fmla="*/ 2 h 26"/>
                <a:gd name="T18" fmla="*/ 10 w 18"/>
                <a:gd name="T19" fmla="*/ 0 h 26"/>
                <a:gd name="T20" fmla="*/ 13 w 18"/>
                <a:gd name="T21" fmla="*/ 7 h 26"/>
                <a:gd name="T22" fmla="*/ 14 w 18"/>
                <a:gd name="T23" fmla="*/ 17 h 26"/>
                <a:gd name="T24" fmla="*/ 18 w 18"/>
                <a:gd name="T25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6">
                  <a:moveTo>
                    <a:pt x="18" y="24"/>
                  </a:moveTo>
                  <a:lnTo>
                    <a:pt x="16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5" y="22"/>
                  </a:lnTo>
                  <a:lnTo>
                    <a:pt x="2" y="16"/>
                  </a:lnTo>
                  <a:lnTo>
                    <a:pt x="0" y="9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3" y="7"/>
                  </a:lnTo>
                  <a:lnTo>
                    <a:pt x="14" y="17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4971" y="3190"/>
              <a:ext cx="23" cy="30"/>
            </a:xfrm>
            <a:custGeom>
              <a:avLst/>
              <a:gdLst>
                <a:gd name="T0" fmla="*/ 51 w 57"/>
                <a:gd name="T1" fmla="*/ 22 h 74"/>
                <a:gd name="T2" fmla="*/ 53 w 57"/>
                <a:gd name="T3" fmla="*/ 27 h 74"/>
                <a:gd name="T4" fmla="*/ 55 w 57"/>
                <a:gd name="T5" fmla="*/ 32 h 74"/>
                <a:gd name="T6" fmla="*/ 56 w 57"/>
                <a:gd name="T7" fmla="*/ 37 h 74"/>
                <a:gd name="T8" fmla="*/ 57 w 57"/>
                <a:gd name="T9" fmla="*/ 43 h 74"/>
                <a:gd name="T10" fmla="*/ 56 w 57"/>
                <a:gd name="T11" fmla="*/ 50 h 74"/>
                <a:gd name="T12" fmla="*/ 52 w 57"/>
                <a:gd name="T13" fmla="*/ 57 h 74"/>
                <a:gd name="T14" fmla="*/ 44 w 57"/>
                <a:gd name="T15" fmla="*/ 65 h 74"/>
                <a:gd name="T16" fmla="*/ 32 w 57"/>
                <a:gd name="T17" fmla="*/ 74 h 74"/>
                <a:gd name="T18" fmla="*/ 24 w 57"/>
                <a:gd name="T19" fmla="*/ 74 h 74"/>
                <a:gd name="T20" fmla="*/ 17 w 57"/>
                <a:gd name="T21" fmla="*/ 71 h 74"/>
                <a:gd name="T22" fmla="*/ 12 w 57"/>
                <a:gd name="T23" fmla="*/ 69 h 74"/>
                <a:gd name="T24" fmla="*/ 9 w 57"/>
                <a:gd name="T25" fmla="*/ 66 h 74"/>
                <a:gd name="T26" fmla="*/ 6 w 57"/>
                <a:gd name="T27" fmla="*/ 63 h 74"/>
                <a:gd name="T28" fmla="*/ 4 w 57"/>
                <a:gd name="T29" fmla="*/ 60 h 74"/>
                <a:gd name="T30" fmla="*/ 2 w 57"/>
                <a:gd name="T31" fmla="*/ 57 h 74"/>
                <a:gd name="T32" fmla="*/ 0 w 57"/>
                <a:gd name="T33" fmla="*/ 54 h 74"/>
                <a:gd name="T34" fmla="*/ 2 w 57"/>
                <a:gd name="T35" fmla="*/ 39 h 74"/>
                <a:gd name="T36" fmla="*/ 8 w 57"/>
                <a:gd name="T37" fmla="*/ 27 h 74"/>
                <a:gd name="T38" fmla="*/ 15 w 57"/>
                <a:gd name="T39" fmla="*/ 14 h 74"/>
                <a:gd name="T40" fmla="*/ 18 w 57"/>
                <a:gd name="T41" fmla="*/ 0 h 74"/>
                <a:gd name="T42" fmla="*/ 24 w 57"/>
                <a:gd name="T43" fmla="*/ 1 h 74"/>
                <a:gd name="T44" fmla="*/ 29 w 57"/>
                <a:gd name="T45" fmla="*/ 2 h 74"/>
                <a:gd name="T46" fmla="*/ 34 w 57"/>
                <a:gd name="T47" fmla="*/ 4 h 74"/>
                <a:gd name="T48" fmla="*/ 38 w 57"/>
                <a:gd name="T49" fmla="*/ 6 h 74"/>
                <a:gd name="T50" fmla="*/ 42 w 57"/>
                <a:gd name="T51" fmla="*/ 8 h 74"/>
                <a:gd name="T52" fmla="*/ 46 w 57"/>
                <a:gd name="T53" fmla="*/ 12 h 74"/>
                <a:gd name="T54" fmla="*/ 49 w 57"/>
                <a:gd name="T55" fmla="*/ 16 h 74"/>
                <a:gd name="T56" fmla="*/ 51 w 57"/>
                <a:gd name="T57" fmla="*/ 2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" h="74">
                  <a:moveTo>
                    <a:pt x="51" y="22"/>
                  </a:moveTo>
                  <a:lnTo>
                    <a:pt x="53" y="27"/>
                  </a:lnTo>
                  <a:lnTo>
                    <a:pt x="55" y="32"/>
                  </a:lnTo>
                  <a:lnTo>
                    <a:pt x="56" y="37"/>
                  </a:lnTo>
                  <a:lnTo>
                    <a:pt x="57" y="43"/>
                  </a:lnTo>
                  <a:lnTo>
                    <a:pt x="56" y="50"/>
                  </a:lnTo>
                  <a:lnTo>
                    <a:pt x="52" y="57"/>
                  </a:lnTo>
                  <a:lnTo>
                    <a:pt x="44" y="65"/>
                  </a:lnTo>
                  <a:lnTo>
                    <a:pt x="32" y="74"/>
                  </a:lnTo>
                  <a:lnTo>
                    <a:pt x="24" y="74"/>
                  </a:lnTo>
                  <a:lnTo>
                    <a:pt x="17" y="71"/>
                  </a:lnTo>
                  <a:lnTo>
                    <a:pt x="12" y="69"/>
                  </a:lnTo>
                  <a:lnTo>
                    <a:pt x="9" y="66"/>
                  </a:lnTo>
                  <a:lnTo>
                    <a:pt x="6" y="63"/>
                  </a:lnTo>
                  <a:lnTo>
                    <a:pt x="4" y="60"/>
                  </a:lnTo>
                  <a:lnTo>
                    <a:pt x="2" y="57"/>
                  </a:lnTo>
                  <a:lnTo>
                    <a:pt x="0" y="54"/>
                  </a:lnTo>
                  <a:lnTo>
                    <a:pt x="2" y="39"/>
                  </a:lnTo>
                  <a:lnTo>
                    <a:pt x="8" y="27"/>
                  </a:lnTo>
                  <a:lnTo>
                    <a:pt x="15" y="14"/>
                  </a:lnTo>
                  <a:lnTo>
                    <a:pt x="18" y="0"/>
                  </a:lnTo>
                  <a:lnTo>
                    <a:pt x="24" y="1"/>
                  </a:lnTo>
                  <a:lnTo>
                    <a:pt x="29" y="2"/>
                  </a:lnTo>
                  <a:lnTo>
                    <a:pt x="34" y="4"/>
                  </a:lnTo>
                  <a:lnTo>
                    <a:pt x="38" y="6"/>
                  </a:lnTo>
                  <a:lnTo>
                    <a:pt x="42" y="8"/>
                  </a:lnTo>
                  <a:lnTo>
                    <a:pt x="46" y="12"/>
                  </a:lnTo>
                  <a:lnTo>
                    <a:pt x="49" y="16"/>
                  </a:lnTo>
                  <a:lnTo>
                    <a:pt x="51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4824" y="3205"/>
              <a:ext cx="33" cy="3"/>
            </a:xfrm>
            <a:custGeom>
              <a:avLst/>
              <a:gdLst>
                <a:gd name="T0" fmla="*/ 81 w 81"/>
                <a:gd name="T1" fmla="*/ 7 h 7"/>
                <a:gd name="T2" fmla="*/ 0 w 81"/>
                <a:gd name="T3" fmla="*/ 7 h 7"/>
                <a:gd name="T4" fmla="*/ 11 w 81"/>
                <a:gd name="T5" fmla="*/ 6 h 7"/>
                <a:gd name="T6" fmla="*/ 21 w 81"/>
                <a:gd name="T7" fmla="*/ 4 h 7"/>
                <a:gd name="T8" fmla="*/ 32 w 81"/>
                <a:gd name="T9" fmla="*/ 2 h 7"/>
                <a:gd name="T10" fmla="*/ 42 w 81"/>
                <a:gd name="T11" fmla="*/ 0 h 7"/>
                <a:gd name="T12" fmla="*/ 52 w 81"/>
                <a:gd name="T13" fmla="*/ 0 h 7"/>
                <a:gd name="T14" fmla="*/ 62 w 81"/>
                <a:gd name="T15" fmla="*/ 0 h 7"/>
                <a:gd name="T16" fmla="*/ 72 w 81"/>
                <a:gd name="T17" fmla="*/ 3 h 7"/>
                <a:gd name="T18" fmla="*/ 81 w 81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">
                  <a:moveTo>
                    <a:pt x="81" y="7"/>
                  </a:moveTo>
                  <a:lnTo>
                    <a:pt x="0" y="7"/>
                  </a:lnTo>
                  <a:lnTo>
                    <a:pt x="11" y="6"/>
                  </a:lnTo>
                  <a:lnTo>
                    <a:pt x="21" y="4"/>
                  </a:lnTo>
                  <a:lnTo>
                    <a:pt x="32" y="2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2" y="3"/>
                  </a:lnTo>
                  <a:lnTo>
                    <a:pt x="81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838" y="3213"/>
              <a:ext cx="29" cy="5"/>
            </a:xfrm>
            <a:custGeom>
              <a:avLst/>
              <a:gdLst>
                <a:gd name="T0" fmla="*/ 70 w 70"/>
                <a:gd name="T1" fmla="*/ 5 h 12"/>
                <a:gd name="T2" fmla="*/ 62 w 70"/>
                <a:gd name="T3" fmla="*/ 6 h 12"/>
                <a:gd name="T4" fmla="*/ 53 w 70"/>
                <a:gd name="T5" fmla="*/ 8 h 12"/>
                <a:gd name="T6" fmla="*/ 44 w 70"/>
                <a:gd name="T7" fmla="*/ 10 h 12"/>
                <a:gd name="T8" fmla="*/ 35 w 70"/>
                <a:gd name="T9" fmla="*/ 11 h 12"/>
                <a:gd name="T10" fmla="*/ 26 w 70"/>
                <a:gd name="T11" fmla="*/ 12 h 12"/>
                <a:gd name="T12" fmla="*/ 17 w 70"/>
                <a:gd name="T13" fmla="*/ 12 h 12"/>
                <a:gd name="T14" fmla="*/ 8 w 70"/>
                <a:gd name="T15" fmla="*/ 10 h 12"/>
                <a:gd name="T16" fmla="*/ 0 w 70"/>
                <a:gd name="T17" fmla="*/ 7 h 12"/>
                <a:gd name="T18" fmla="*/ 0 w 70"/>
                <a:gd name="T19" fmla="*/ 0 h 12"/>
                <a:gd name="T20" fmla="*/ 8 w 70"/>
                <a:gd name="T21" fmla="*/ 1 h 12"/>
                <a:gd name="T22" fmla="*/ 17 w 70"/>
                <a:gd name="T23" fmla="*/ 2 h 12"/>
                <a:gd name="T24" fmla="*/ 27 w 70"/>
                <a:gd name="T25" fmla="*/ 2 h 12"/>
                <a:gd name="T26" fmla="*/ 36 w 70"/>
                <a:gd name="T27" fmla="*/ 1 h 12"/>
                <a:gd name="T28" fmla="*/ 44 w 70"/>
                <a:gd name="T29" fmla="*/ 1 h 12"/>
                <a:gd name="T30" fmla="*/ 54 w 70"/>
                <a:gd name="T31" fmla="*/ 2 h 12"/>
                <a:gd name="T32" fmla="*/ 62 w 70"/>
                <a:gd name="T33" fmla="*/ 3 h 12"/>
                <a:gd name="T34" fmla="*/ 70 w 70"/>
                <a:gd name="T35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0" h="12">
                  <a:moveTo>
                    <a:pt x="70" y="5"/>
                  </a:moveTo>
                  <a:lnTo>
                    <a:pt x="62" y="6"/>
                  </a:lnTo>
                  <a:lnTo>
                    <a:pt x="53" y="8"/>
                  </a:lnTo>
                  <a:lnTo>
                    <a:pt x="44" y="10"/>
                  </a:lnTo>
                  <a:lnTo>
                    <a:pt x="35" y="11"/>
                  </a:lnTo>
                  <a:lnTo>
                    <a:pt x="26" y="12"/>
                  </a:lnTo>
                  <a:lnTo>
                    <a:pt x="17" y="12"/>
                  </a:lnTo>
                  <a:lnTo>
                    <a:pt x="8" y="10"/>
                  </a:lnTo>
                  <a:lnTo>
                    <a:pt x="0" y="7"/>
                  </a:lnTo>
                  <a:lnTo>
                    <a:pt x="0" y="0"/>
                  </a:lnTo>
                  <a:lnTo>
                    <a:pt x="8" y="1"/>
                  </a:lnTo>
                  <a:lnTo>
                    <a:pt x="17" y="2"/>
                  </a:lnTo>
                  <a:lnTo>
                    <a:pt x="27" y="2"/>
                  </a:lnTo>
                  <a:lnTo>
                    <a:pt x="36" y="1"/>
                  </a:lnTo>
                  <a:lnTo>
                    <a:pt x="44" y="1"/>
                  </a:lnTo>
                  <a:lnTo>
                    <a:pt x="54" y="2"/>
                  </a:lnTo>
                  <a:lnTo>
                    <a:pt x="62" y="3"/>
                  </a:lnTo>
                  <a:lnTo>
                    <a:pt x="70" y="5"/>
                  </a:lnTo>
                  <a:close/>
                </a:path>
              </a:pathLst>
            </a:custGeom>
            <a:solidFill>
              <a:srgbClr val="FF0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4831" y="3232"/>
              <a:ext cx="61" cy="21"/>
            </a:xfrm>
            <a:custGeom>
              <a:avLst/>
              <a:gdLst>
                <a:gd name="T0" fmla="*/ 137 w 154"/>
                <a:gd name="T1" fmla="*/ 4 h 51"/>
                <a:gd name="T2" fmla="*/ 143 w 154"/>
                <a:gd name="T3" fmla="*/ 14 h 51"/>
                <a:gd name="T4" fmla="*/ 148 w 154"/>
                <a:gd name="T5" fmla="*/ 26 h 51"/>
                <a:gd name="T6" fmla="*/ 153 w 154"/>
                <a:gd name="T7" fmla="*/ 37 h 51"/>
                <a:gd name="T8" fmla="*/ 154 w 154"/>
                <a:gd name="T9" fmla="*/ 49 h 51"/>
                <a:gd name="T10" fmla="*/ 147 w 154"/>
                <a:gd name="T11" fmla="*/ 51 h 51"/>
                <a:gd name="T12" fmla="*/ 142 w 154"/>
                <a:gd name="T13" fmla="*/ 49 h 51"/>
                <a:gd name="T14" fmla="*/ 137 w 154"/>
                <a:gd name="T15" fmla="*/ 45 h 51"/>
                <a:gd name="T16" fmla="*/ 133 w 154"/>
                <a:gd name="T17" fmla="*/ 41 h 51"/>
                <a:gd name="T18" fmla="*/ 128 w 154"/>
                <a:gd name="T19" fmla="*/ 35 h 51"/>
                <a:gd name="T20" fmla="*/ 123 w 154"/>
                <a:gd name="T21" fmla="*/ 30 h 51"/>
                <a:gd name="T22" fmla="*/ 117 w 154"/>
                <a:gd name="T23" fmla="*/ 26 h 51"/>
                <a:gd name="T24" fmla="*/ 111 w 154"/>
                <a:gd name="T25" fmla="*/ 24 h 51"/>
                <a:gd name="T26" fmla="*/ 101 w 154"/>
                <a:gd name="T27" fmla="*/ 20 h 51"/>
                <a:gd name="T28" fmla="*/ 89 w 154"/>
                <a:gd name="T29" fmla="*/ 18 h 51"/>
                <a:gd name="T30" fmla="*/ 78 w 154"/>
                <a:gd name="T31" fmla="*/ 18 h 51"/>
                <a:gd name="T32" fmla="*/ 65 w 154"/>
                <a:gd name="T33" fmla="*/ 18 h 51"/>
                <a:gd name="T34" fmla="*/ 54 w 154"/>
                <a:gd name="T35" fmla="*/ 18 h 51"/>
                <a:gd name="T36" fmla="*/ 42 w 154"/>
                <a:gd name="T37" fmla="*/ 19 h 51"/>
                <a:gd name="T38" fmla="*/ 29 w 154"/>
                <a:gd name="T39" fmla="*/ 20 h 51"/>
                <a:gd name="T40" fmla="*/ 18 w 154"/>
                <a:gd name="T41" fmla="*/ 20 h 51"/>
                <a:gd name="T42" fmla="*/ 14 w 154"/>
                <a:gd name="T43" fmla="*/ 22 h 51"/>
                <a:gd name="T44" fmla="*/ 9 w 154"/>
                <a:gd name="T45" fmla="*/ 27 h 51"/>
                <a:gd name="T46" fmla="*/ 5 w 154"/>
                <a:gd name="T47" fmla="*/ 28 h 51"/>
                <a:gd name="T48" fmla="*/ 0 w 154"/>
                <a:gd name="T49" fmla="*/ 27 h 51"/>
                <a:gd name="T50" fmla="*/ 11 w 154"/>
                <a:gd name="T51" fmla="*/ 14 h 51"/>
                <a:gd name="T52" fmla="*/ 26 w 154"/>
                <a:gd name="T53" fmla="*/ 7 h 51"/>
                <a:gd name="T54" fmla="*/ 43 w 154"/>
                <a:gd name="T55" fmla="*/ 5 h 51"/>
                <a:gd name="T56" fmla="*/ 59 w 154"/>
                <a:gd name="T57" fmla="*/ 4 h 51"/>
                <a:gd name="T58" fmla="*/ 77 w 154"/>
                <a:gd name="T59" fmla="*/ 5 h 51"/>
                <a:gd name="T60" fmla="*/ 94 w 154"/>
                <a:gd name="T61" fmla="*/ 6 h 51"/>
                <a:gd name="T62" fmla="*/ 111 w 154"/>
                <a:gd name="T63" fmla="*/ 5 h 51"/>
                <a:gd name="T64" fmla="*/ 127 w 154"/>
                <a:gd name="T65" fmla="*/ 0 h 51"/>
                <a:gd name="T66" fmla="*/ 129 w 154"/>
                <a:gd name="T67" fmla="*/ 1 h 51"/>
                <a:gd name="T68" fmla="*/ 132 w 154"/>
                <a:gd name="T69" fmla="*/ 2 h 51"/>
                <a:gd name="T70" fmla="*/ 135 w 154"/>
                <a:gd name="T71" fmla="*/ 3 h 51"/>
                <a:gd name="T72" fmla="*/ 137 w 154"/>
                <a:gd name="T73" fmla="*/ 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4" h="51">
                  <a:moveTo>
                    <a:pt x="137" y="4"/>
                  </a:moveTo>
                  <a:lnTo>
                    <a:pt x="143" y="14"/>
                  </a:lnTo>
                  <a:lnTo>
                    <a:pt x="148" y="26"/>
                  </a:lnTo>
                  <a:lnTo>
                    <a:pt x="153" y="37"/>
                  </a:lnTo>
                  <a:lnTo>
                    <a:pt x="154" y="49"/>
                  </a:lnTo>
                  <a:lnTo>
                    <a:pt x="147" y="51"/>
                  </a:lnTo>
                  <a:lnTo>
                    <a:pt x="142" y="49"/>
                  </a:lnTo>
                  <a:lnTo>
                    <a:pt x="137" y="45"/>
                  </a:lnTo>
                  <a:lnTo>
                    <a:pt x="133" y="41"/>
                  </a:lnTo>
                  <a:lnTo>
                    <a:pt x="128" y="35"/>
                  </a:lnTo>
                  <a:lnTo>
                    <a:pt x="123" y="30"/>
                  </a:lnTo>
                  <a:lnTo>
                    <a:pt x="117" y="26"/>
                  </a:lnTo>
                  <a:lnTo>
                    <a:pt x="111" y="24"/>
                  </a:lnTo>
                  <a:lnTo>
                    <a:pt x="101" y="20"/>
                  </a:lnTo>
                  <a:lnTo>
                    <a:pt x="89" y="18"/>
                  </a:lnTo>
                  <a:lnTo>
                    <a:pt x="78" y="18"/>
                  </a:lnTo>
                  <a:lnTo>
                    <a:pt x="65" y="18"/>
                  </a:lnTo>
                  <a:lnTo>
                    <a:pt x="54" y="18"/>
                  </a:lnTo>
                  <a:lnTo>
                    <a:pt x="42" y="19"/>
                  </a:lnTo>
                  <a:lnTo>
                    <a:pt x="29" y="20"/>
                  </a:lnTo>
                  <a:lnTo>
                    <a:pt x="18" y="20"/>
                  </a:lnTo>
                  <a:lnTo>
                    <a:pt x="14" y="22"/>
                  </a:lnTo>
                  <a:lnTo>
                    <a:pt x="9" y="27"/>
                  </a:lnTo>
                  <a:lnTo>
                    <a:pt x="5" y="28"/>
                  </a:lnTo>
                  <a:lnTo>
                    <a:pt x="0" y="27"/>
                  </a:lnTo>
                  <a:lnTo>
                    <a:pt x="11" y="14"/>
                  </a:lnTo>
                  <a:lnTo>
                    <a:pt x="26" y="7"/>
                  </a:lnTo>
                  <a:lnTo>
                    <a:pt x="43" y="5"/>
                  </a:lnTo>
                  <a:lnTo>
                    <a:pt x="59" y="4"/>
                  </a:lnTo>
                  <a:lnTo>
                    <a:pt x="77" y="5"/>
                  </a:lnTo>
                  <a:lnTo>
                    <a:pt x="94" y="6"/>
                  </a:lnTo>
                  <a:lnTo>
                    <a:pt x="111" y="5"/>
                  </a:lnTo>
                  <a:lnTo>
                    <a:pt x="127" y="0"/>
                  </a:lnTo>
                  <a:lnTo>
                    <a:pt x="129" y="1"/>
                  </a:lnTo>
                  <a:lnTo>
                    <a:pt x="132" y="2"/>
                  </a:lnTo>
                  <a:lnTo>
                    <a:pt x="135" y="3"/>
                  </a:lnTo>
                  <a:lnTo>
                    <a:pt x="13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5026" y="3056"/>
              <a:ext cx="203" cy="516"/>
            </a:xfrm>
            <a:custGeom>
              <a:avLst/>
              <a:gdLst>
                <a:gd name="T0" fmla="*/ 430 w 502"/>
                <a:gd name="T1" fmla="*/ 1248 h 1274"/>
                <a:gd name="T2" fmla="*/ 415 w 502"/>
                <a:gd name="T3" fmla="*/ 1200 h 1274"/>
                <a:gd name="T4" fmla="*/ 409 w 502"/>
                <a:gd name="T5" fmla="*/ 1175 h 1274"/>
                <a:gd name="T6" fmla="*/ 393 w 502"/>
                <a:gd name="T7" fmla="*/ 1178 h 1274"/>
                <a:gd name="T8" fmla="*/ 361 w 502"/>
                <a:gd name="T9" fmla="*/ 1186 h 1274"/>
                <a:gd name="T10" fmla="*/ 312 w 502"/>
                <a:gd name="T11" fmla="*/ 1192 h 1274"/>
                <a:gd name="T12" fmla="*/ 246 w 502"/>
                <a:gd name="T13" fmla="*/ 1190 h 1274"/>
                <a:gd name="T14" fmla="*/ 161 w 502"/>
                <a:gd name="T15" fmla="*/ 1174 h 1274"/>
                <a:gd name="T16" fmla="*/ 128 w 502"/>
                <a:gd name="T17" fmla="*/ 1185 h 1274"/>
                <a:gd name="T18" fmla="*/ 84 w 502"/>
                <a:gd name="T19" fmla="*/ 1244 h 1274"/>
                <a:gd name="T20" fmla="*/ 65 w 502"/>
                <a:gd name="T21" fmla="*/ 1130 h 1274"/>
                <a:gd name="T22" fmla="*/ 92 w 502"/>
                <a:gd name="T23" fmla="*/ 1103 h 1274"/>
                <a:gd name="T24" fmla="*/ 109 w 502"/>
                <a:gd name="T25" fmla="*/ 1024 h 1274"/>
                <a:gd name="T26" fmla="*/ 119 w 502"/>
                <a:gd name="T27" fmla="*/ 823 h 1274"/>
                <a:gd name="T28" fmla="*/ 109 w 502"/>
                <a:gd name="T29" fmla="*/ 778 h 1274"/>
                <a:gd name="T30" fmla="*/ 66 w 502"/>
                <a:gd name="T31" fmla="*/ 735 h 1274"/>
                <a:gd name="T32" fmla="*/ 42 w 502"/>
                <a:gd name="T33" fmla="*/ 680 h 1274"/>
                <a:gd name="T34" fmla="*/ 39 w 502"/>
                <a:gd name="T35" fmla="*/ 620 h 1274"/>
                <a:gd name="T36" fmla="*/ 21 w 502"/>
                <a:gd name="T37" fmla="*/ 511 h 1274"/>
                <a:gd name="T38" fmla="*/ 29 w 502"/>
                <a:gd name="T39" fmla="*/ 398 h 1274"/>
                <a:gd name="T40" fmla="*/ 7 w 502"/>
                <a:gd name="T41" fmla="*/ 314 h 1274"/>
                <a:gd name="T42" fmla="*/ 3 w 502"/>
                <a:gd name="T43" fmla="*/ 273 h 1274"/>
                <a:gd name="T44" fmla="*/ 25 w 502"/>
                <a:gd name="T45" fmla="*/ 261 h 1274"/>
                <a:gd name="T46" fmla="*/ 53 w 502"/>
                <a:gd name="T47" fmla="*/ 264 h 1274"/>
                <a:gd name="T48" fmla="*/ 95 w 502"/>
                <a:gd name="T49" fmla="*/ 283 h 1274"/>
                <a:gd name="T50" fmla="*/ 113 w 502"/>
                <a:gd name="T51" fmla="*/ 258 h 1274"/>
                <a:gd name="T52" fmla="*/ 139 w 502"/>
                <a:gd name="T53" fmla="*/ 243 h 1274"/>
                <a:gd name="T54" fmla="*/ 172 w 502"/>
                <a:gd name="T55" fmla="*/ 245 h 1274"/>
                <a:gd name="T56" fmla="*/ 181 w 502"/>
                <a:gd name="T57" fmla="*/ 200 h 1274"/>
                <a:gd name="T58" fmla="*/ 194 w 502"/>
                <a:gd name="T59" fmla="*/ 158 h 1274"/>
                <a:gd name="T60" fmla="*/ 180 w 502"/>
                <a:gd name="T61" fmla="*/ 108 h 1274"/>
                <a:gd name="T62" fmla="*/ 189 w 502"/>
                <a:gd name="T63" fmla="*/ 57 h 1274"/>
                <a:gd name="T64" fmla="*/ 218 w 502"/>
                <a:gd name="T65" fmla="*/ 21 h 1274"/>
                <a:gd name="T66" fmla="*/ 239 w 502"/>
                <a:gd name="T67" fmla="*/ 7 h 1274"/>
                <a:gd name="T68" fmla="*/ 254 w 502"/>
                <a:gd name="T69" fmla="*/ 1 h 1274"/>
                <a:gd name="T70" fmla="*/ 268 w 502"/>
                <a:gd name="T71" fmla="*/ 2 h 1274"/>
                <a:gd name="T72" fmla="*/ 283 w 502"/>
                <a:gd name="T73" fmla="*/ 128 h 1274"/>
                <a:gd name="T74" fmla="*/ 282 w 502"/>
                <a:gd name="T75" fmla="*/ 195 h 1274"/>
                <a:gd name="T76" fmla="*/ 290 w 502"/>
                <a:gd name="T77" fmla="*/ 280 h 1274"/>
                <a:gd name="T78" fmla="*/ 316 w 502"/>
                <a:gd name="T79" fmla="*/ 306 h 1274"/>
                <a:gd name="T80" fmla="*/ 331 w 502"/>
                <a:gd name="T81" fmla="*/ 340 h 1274"/>
                <a:gd name="T82" fmla="*/ 340 w 502"/>
                <a:gd name="T83" fmla="*/ 380 h 1274"/>
                <a:gd name="T84" fmla="*/ 357 w 502"/>
                <a:gd name="T85" fmla="*/ 425 h 1274"/>
                <a:gd name="T86" fmla="*/ 398 w 502"/>
                <a:gd name="T87" fmla="*/ 469 h 1274"/>
                <a:gd name="T88" fmla="*/ 425 w 502"/>
                <a:gd name="T89" fmla="*/ 521 h 1274"/>
                <a:gd name="T90" fmla="*/ 413 w 502"/>
                <a:gd name="T91" fmla="*/ 577 h 1274"/>
                <a:gd name="T92" fmla="*/ 393 w 502"/>
                <a:gd name="T93" fmla="*/ 621 h 1274"/>
                <a:gd name="T94" fmla="*/ 374 w 502"/>
                <a:gd name="T95" fmla="*/ 666 h 1274"/>
                <a:gd name="T96" fmla="*/ 319 w 502"/>
                <a:gd name="T97" fmla="*/ 850 h 1274"/>
                <a:gd name="T98" fmla="*/ 320 w 502"/>
                <a:gd name="T99" fmla="*/ 885 h 1274"/>
                <a:gd name="T100" fmla="*/ 333 w 502"/>
                <a:gd name="T101" fmla="*/ 923 h 1274"/>
                <a:gd name="T102" fmla="*/ 353 w 502"/>
                <a:gd name="T103" fmla="*/ 1011 h 1274"/>
                <a:gd name="T104" fmla="*/ 374 w 502"/>
                <a:gd name="T105" fmla="*/ 1094 h 1274"/>
                <a:gd name="T106" fmla="*/ 414 w 502"/>
                <a:gd name="T107" fmla="*/ 1100 h 1274"/>
                <a:gd name="T108" fmla="*/ 440 w 502"/>
                <a:gd name="T109" fmla="*/ 1118 h 1274"/>
                <a:gd name="T110" fmla="*/ 453 w 502"/>
                <a:gd name="T111" fmla="*/ 1168 h 1274"/>
                <a:gd name="T112" fmla="*/ 474 w 502"/>
                <a:gd name="T113" fmla="*/ 1223 h 1274"/>
                <a:gd name="T114" fmla="*/ 502 w 502"/>
                <a:gd name="T115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02" h="1274">
                  <a:moveTo>
                    <a:pt x="445" y="1272"/>
                  </a:moveTo>
                  <a:lnTo>
                    <a:pt x="438" y="1263"/>
                  </a:lnTo>
                  <a:lnTo>
                    <a:pt x="430" y="1248"/>
                  </a:lnTo>
                  <a:lnTo>
                    <a:pt x="424" y="1233"/>
                  </a:lnTo>
                  <a:lnTo>
                    <a:pt x="419" y="1215"/>
                  </a:lnTo>
                  <a:lnTo>
                    <a:pt x="415" y="1200"/>
                  </a:lnTo>
                  <a:lnTo>
                    <a:pt x="412" y="1186"/>
                  </a:lnTo>
                  <a:lnTo>
                    <a:pt x="410" y="1178"/>
                  </a:lnTo>
                  <a:lnTo>
                    <a:pt x="409" y="1175"/>
                  </a:lnTo>
                  <a:lnTo>
                    <a:pt x="405" y="1175"/>
                  </a:lnTo>
                  <a:lnTo>
                    <a:pt x="399" y="1176"/>
                  </a:lnTo>
                  <a:lnTo>
                    <a:pt x="393" y="1178"/>
                  </a:lnTo>
                  <a:lnTo>
                    <a:pt x="384" y="1180"/>
                  </a:lnTo>
                  <a:lnTo>
                    <a:pt x="373" y="1183"/>
                  </a:lnTo>
                  <a:lnTo>
                    <a:pt x="361" y="1186"/>
                  </a:lnTo>
                  <a:lnTo>
                    <a:pt x="346" y="1188"/>
                  </a:lnTo>
                  <a:lnTo>
                    <a:pt x="331" y="1190"/>
                  </a:lnTo>
                  <a:lnTo>
                    <a:pt x="312" y="1192"/>
                  </a:lnTo>
                  <a:lnTo>
                    <a:pt x="292" y="1193"/>
                  </a:lnTo>
                  <a:lnTo>
                    <a:pt x="270" y="1192"/>
                  </a:lnTo>
                  <a:lnTo>
                    <a:pt x="246" y="1190"/>
                  </a:lnTo>
                  <a:lnTo>
                    <a:pt x="220" y="1187"/>
                  </a:lnTo>
                  <a:lnTo>
                    <a:pt x="192" y="1181"/>
                  </a:lnTo>
                  <a:lnTo>
                    <a:pt x="161" y="1174"/>
                  </a:lnTo>
                  <a:lnTo>
                    <a:pt x="128" y="1163"/>
                  </a:lnTo>
                  <a:lnTo>
                    <a:pt x="127" y="1172"/>
                  </a:lnTo>
                  <a:lnTo>
                    <a:pt x="128" y="1185"/>
                  </a:lnTo>
                  <a:lnTo>
                    <a:pt x="131" y="1209"/>
                  </a:lnTo>
                  <a:lnTo>
                    <a:pt x="137" y="1247"/>
                  </a:lnTo>
                  <a:lnTo>
                    <a:pt x="84" y="1244"/>
                  </a:lnTo>
                  <a:lnTo>
                    <a:pt x="75" y="1195"/>
                  </a:lnTo>
                  <a:lnTo>
                    <a:pt x="67" y="1157"/>
                  </a:lnTo>
                  <a:lnTo>
                    <a:pt x="65" y="1130"/>
                  </a:lnTo>
                  <a:lnTo>
                    <a:pt x="73" y="1107"/>
                  </a:lnTo>
                  <a:lnTo>
                    <a:pt x="82" y="1107"/>
                  </a:lnTo>
                  <a:lnTo>
                    <a:pt x="92" y="1103"/>
                  </a:lnTo>
                  <a:lnTo>
                    <a:pt x="99" y="1098"/>
                  </a:lnTo>
                  <a:lnTo>
                    <a:pt x="103" y="1093"/>
                  </a:lnTo>
                  <a:lnTo>
                    <a:pt x="109" y="1024"/>
                  </a:lnTo>
                  <a:lnTo>
                    <a:pt x="116" y="959"/>
                  </a:lnTo>
                  <a:lnTo>
                    <a:pt x="121" y="892"/>
                  </a:lnTo>
                  <a:lnTo>
                    <a:pt x="119" y="823"/>
                  </a:lnTo>
                  <a:lnTo>
                    <a:pt x="117" y="807"/>
                  </a:lnTo>
                  <a:lnTo>
                    <a:pt x="115" y="792"/>
                  </a:lnTo>
                  <a:lnTo>
                    <a:pt x="109" y="778"/>
                  </a:lnTo>
                  <a:lnTo>
                    <a:pt x="94" y="770"/>
                  </a:lnTo>
                  <a:lnTo>
                    <a:pt x="79" y="752"/>
                  </a:lnTo>
                  <a:lnTo>
                    <a:pt x="66" y="735"/>
                  </a:lnTo>
                  <a:lnTo>
                    <a:pt x="56" y="717"/>
                  </a:lnTo>
                  <a:lnTo>
                    <a:pt x="48" y="698"/>
                  </a:lnTo>
                  <a:lnTo>
                    <a:pt x="42" y="680"/>
                  </a:lnTo>
                  <a:lnTo>
                    <a:pt x="39" y="661"/>
                  </a:lnTo>
                  <a:lnTo>
                    <a:pt x="38" y="641"/>
                  </a:lnTo>
                  <a:lnTo>
                    <a:pt x="39" y="620"/>
                  </a:lnTo>
                  <a:lnTo>
                    <a:pt x="26" y="585"/>
                  </a:lnTo>
                  <a:lnTo>
                    <a:pt x="21" y="549"/>
                  </a:lnTo>
                  <a:lnTo>
                    <a:pt x="21" y="511"/>
                  </a:lnTo>
                  <a:lnTo>
                    <a:pt x="25" y="473"/>
                  </a:lnTo>
                  <a:lnTo>
                    <a:pt x="28" y="436"/>
                  </a:lnTo>
                  <a:lnTo>
                    <a:pt x="29" y="398"/>
                  </a:lnTo>
                  <a:lnTo>
                    <a:pt x="25" y="362"/>
                  </a:lnTo>
                  <a:lnTo>
                    <a:pt x="12" y="327"/>
                  </a:lnTo>
                  <a:lnTo>
                    <a:pt x="7" y="314"/>
                  </a:lnTo>
                  <a:lnTo>
                    <a:pt x="2" y="301"/>
                  </a:lnTo>
                  <a:lnTo>
                    <a:pt x="0" y="287"/>
                  </a:lnTo>
                  <a:lnTo>
                    <a:pt x="3" y="273"/>
                  </a:lnTo>
                  <a:lnTo>
                    <a:pt x="9" y="266"/>
                  </a:lnTo>
                  <a:lnTo>
                    <a:pt x="16" y="262"/>
                  </a:lnTo>
                  <a:lnTo>
                    <a:pt x="25" y="261"/>
                  </a:lnTo>
                  <a:lnTo>
                    <a:pt x="34" y="261"/>
                  </a:lnTo>
                  <a:lnTo>
                    <a:pt x="43" y="262"/>
                  </a:lnTo>
                  <a:lnTo>
                    <a:pt x="53" y="264"/>
                  </a:lnTo>
                  <a:lnTo>
                    <a:pt x="61" y="265"/>
                  </a:lnTo>
                  <a:lnTo>
                    <a:pt x="69" y="266"/>
                  </a:lnTo>
                  <a:lnTo>
                    <a:pt x="95" y="283"/>
                  </a:lnTo>
                  <a:lnTo>
                    <a:pt x="100" y="275"/>
                  </a:lnTo>
                  <a:lnTo>
                    <a:pt x="107" y="266"/>
                  </a:lnTo>
                  <a:lnTo>
                    <a:pt x="113" y="258"/>
                  </a:lnTo>
                  <a:lnTo>
                    <a:pt x="121" y="252"/>
                  </a:lnTo>
                  <a:lnTo>
                    <a:pt x="129" y="247"/>
                  </a:lnTo>
                  <a:lnTo>
                    <a:pt x="139" y="243"/>
                  </a:lnTo>
                  <a:lnTo>
                    <a:pt x="148" y="240"/>
                  </a:lnTo>
                  <a:lnTo>
                    <a:pt x="158" y="240"/>
                  </a:lnTo>
                  <a:lnTo>
                    <a:pt x="172" y="245"/>
                  </a:lnTo>
                  <a:lnTo>
                    <a:pt x="173" y="229"/>
                  </a:lnTo>
                  <a:lnTo>
                    <a:pt x="176" y="215"/>
                  </a:lnTo>
                  <a:lnTo>
                    <a:pt x="181" y="200"/>
                  </a:lnTo>
                  <a:lnTo>
                    <a:pt x="188" y="185"/>
                  </a:lnTo>
                  <a:lnTo>
                    <a:pt x="192" y="172"/>
                  </a:lnTo>
                  <a:lnTo>
                    <a:pt x="194" y="158"/>
                  </a:lnTo>
                  <a:lnTo>
                    <a:pt x="192" y="144"/>
                  </a:lnTo>
                  <a:lnTo>
                    <a:pt x="183" y="130"/>
                  </a:lnTo>
                  <a:lnTo>
                    <a:pt x="180" y="108"/>
                  </a:lnTo>
                  <a:lnTo>
                    <a:pt x="180" y="88"/>
                  </a:lnTo>
                  <a:lnTo>
                    <a:pt x="183" y="71"/>
                  </a:lnTo>
                  <a:lnTo>
                    <a:pt x="189" y="57"/>
                  </a:lnTo>
                  <a:lnTo>
                    <a:pt x="197" y="43"/>
                  </a:lnTo>
                  <a:lnTo>
                    <a:pt x="206" y="32"/>
                  </a:lnTo>
                  <a:lnTo>
                    <a:pt x="218" y="21"/>
                  </a:lnTo>
                  <a:lnTo>
                    <a:pt x="230" y="11"/>
                  </a:lnTo>
                  <a:lnTo>
                    <a:pt x="235" y="9"/>
                  </a:lnTo>
                  <a:lnTo>
                    <a:pt x="239" y="7"/>
                  </a:lnTo>
                  <a:lnTo>
                    <a:pt x="245" y="5"/>
                  </a:lnTo>
                  <a:lnTo>
                    <a:pt x="249" y="3"/>
                  </a:lnTo>
                  <a:lnTo>
                    <a:pt x="254" y="1"/>
                  </a:lnTo>
                  <a:lnTo>
                    <a:pt x="258" y="0"/>
                  </a:lnTo>
                  <a:lnTo>
                    <a:pt x="263" y="0"/>
                  </a:lnTo>
                  <a:lnTo>
                    <a:pt x="268" y="2"/>
                  </a:lnTo>
                  <a:lnTo>
                    <a:pt x="281" y="88"/>
                  </a:lnTo>
                  <a:lnTo>
                    <a:pt x="281" y="109"/>
                  </a:lnTo>
                  <a:lnTo>
                    <a:pt x="283" y="128"/>
                  </a:lnTo>
                  <a:lnTo>
                    <a:pt x="284" y="148"/>
                  </a:lnTo>
                  <a:lnTo>
                    <a:pt x="279" y="167"/>
                  </a:lnTo>
                  <a:lnTo>
                    <a:pt x="282" y="195"/>
                  </a:lnTo>
                  <a:lnTo>
                    <a:pt x="283" y="224"/>
                  </a:lnTo>
                  <a:lnTo>
                    <a:pt x="285" y="252"/>
                  </a:lnTo>
                  <a:lnTo>
                    <a:pt x="290" y="280"/>
                  </a:lnTo>
                  <a:lnTo>
                    <a:pt x="300" y="288"/>
                  </a:lnTo>
                  <a:lnTo>
                    <a:pt x="308" y="297"/>
                  </a:lnTo>
                  <a:lnTo>
                    <a:pt x="316" y="306"/>
                  </a:lnTo>
                  <a:lnTo>
                    <a:pt x="322" y="316"/>
                  </a:lnTo>
                  <a:lnTo>
                    <a:pt x="328" y="328"/>
                  </a:lnTo>
                  <a:lnTo>
                    <a:pt x="331" y="340"/>
                  </a:lnTo>
                  <a:lnTo>
                    <a:pt x="332" y="353"/>
                  </a:lnTo>
                  <a:lnTo>
                    <a:pt x="330" y="366"/>
                  </a:lnTo>
                  <a:lnTo>
                    <a:pt x="340" y="380"/>
                  </a:lnTo>
                  <a:lnTo>
                    <a:pt x="346" y="394"/>
                  </a:lnTo>
                  <a:lnTo>
                    <a:pt x="350" y="410"/>
                  </a:lnTo>
                  <a:lnTo>
                    <a:pt x="357" y="425"/>
                  </a:lnTo>
                  <a:lnTo>
                    <a:pt x="370" y="439"/>
                  </a:lnTo>
                  <a:lnTo>
                    <a:pt x="384" y="453"/>
                  </a:lnTo>
                  <a:lnTo>
                    <a:pt x="398" y="469"/>
                  </a:lnTo>
                  <a:lnTo>
                    <a:pt x="410" y="484"/>
                  </a:lnTo>
                  <a:lnTo>
                    <a:pt x="419" y="502"/>
                  </a:lnTo>
                  <a:lnTo>
                    <a:pt x="425" y="521"/>
                  </a:lnTo>
                  <a:lnTo>
                    <a:pt x="425" y="541"/>
                  </a:lnTo>
                  <a:lnTo>
                    <a:pt x="419" y="562"/>
                  </a:lnTo>
                  <a:lnTo>
                    <a:pt x="413" y="577"/>
                  </a:lnTo>
                  <a:lnTo>
                    <a:pt x="405" y="591"/>
                  </a:lnTo>
                  <a:lnTo>
                    <a:pt x="399" y="607"/>
                  </a:lnTo>
                  <a:lnTo>
                    <a:pt x="393" y="621"/>
                  </a:lnTo>
                  <a:lnTo>
                    <a:pt x="387" y="636"/>
                  </a:lnTo>
                  <a:lnTo>
                    <a:pt x="381" y="651"/>
                  </a:lnTo>
                  <a:lnTo>
                    <a:pt x="374" y="666"/>
                  </a:lnTo>
                  <a:lnTo>
                    <a:pt x="368" y="681"/>
                  </a:lnTo>
                  <a:lnTo>
                    <a:pt x="328" y="838"/>
                  </a:lnTo>
                  <a:lnTo>
                    <a:pt x="319" y="850"/>
                  </a:lnTo>
                  <a:lnTo>
                    <a:pt x="316" y="861"/>
                  </a:lnTo>
                  <a:lnTo>
                    <a:pt x="317" y="874"/>
                  </a:lnTo>
                  <a:lnTo>
                    <a:pt x="320" y="885"/>
                  </a:lnTo>
                  <a:lnTo>
                    <a:pt x="325" y="898"/>
                  </a:lnTo>
                  <a:lnTo>
                    <a:pt x="329" y="910"/>
                  </a:lnTo>
                  <a:lnTo>
                    <a:pt x="333" y="923"/>
                  </a:lnTo>
                  <a:lnTo>
                    <a:pt x="335" y="935"/>
                  </a:lnTo>
                  <a:lnTo>
                    <a:pt x="343" y="972"/>
                  </a:lnTo>
                  <a:lnTo>
                    <a:pt x="353" y="1011"/>
                  </a:lnTo>
                  <a:lnTo>
                    <a:pt x="361" y="1049"/>
                  </a:lnTo>
                  <a:lnTo>
                    <a:pt x="364" y="1090"/>
                  </a:lnTo>
                  <a:lnTo>
                    <a:pt x="374" y="1094"/>
                  </a:lnTo>
                  <a:lnTo>
                    <a:pt x="387" y="1096"/>
                  </a:lnTo>
                  <a:lnTo>
                    <a:pt x="400" y="1098"/>
                  </a:lnTo>
                  <a:lnTo>
                    <a:pt x="414" y="1100"/>
                  </a:lnTo>
                  <a:lnTo>
                    <a:pt x="425" y="1103"/>
                  </a:lnTo>
                  <a:lnTo>
                    <a:pt x="435" y="1108"/>
                  </a:lnTo>
                  <a:lnTo>
                    <a:pt x="440" y="1118"/>
                  </a:lnTo>
                  <a:lnTo>
                    <a:pt x="441" y="1132"/>
                  </a:lnTo>
                  <a:lnTo>
                    <a:pt x="447" y="1150"/>
                  </a:lnTo>
                  <a:lnTo>
                    <a:pt x="453" y="1168"/>
                  </a:lnTo>
                  <a:lnTo>
                    <a:pt x="459" y="1186"/>
                  </a:lnTo>
                  <a:lnTo>
                    <a:pt x="467" y="1205"/>
                  </a:lnTo>
                  <a:lnTo>
                    <a:pt x="474" y="1223"/>
                  </a:lnTo>
                  <a:lnTo>
                    <a:pt x="482" y="1241"/>
                  </a:lnTo>
                  <a:lnTo>
                    <a:pt x="492" y="1258"/>
                  </a:lnTo>
                  <a:lnTo>
                    <a:pt x="502" y="1274"/>
                  </a:lnTo>
                  <a:lnTo>
                    <a:pt x="445" y="1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5110" y="3069"/>
              <a:ext cx="23" cy="95"/>
            </a:xfrm>
            <a:custGeom>
              <a:avLst/>
              <a:gdLst>
                <a:gd name="T0" fmla="*/ 46 w 55"/>
                <a:gd name="T1" fmla="*/ 136 h 234"/>
                <a:gd name="T2" fmla="*/ 46 w 55"/>
                <a:gd name="T3" fmla="*/ 161 h 234"/>
                <a:gd name="T4" fmla="*/ 50 w 55"/>
                <a:gd name="T5" fmla="*/ 186 h 234"/>
                <a:gd name="T6" fmla="*/ 52 w 55"/>
                <a:gd name="T7" fmla="*/ 211 h 234"/>
                <a:gd name="T8" fmla="*/ 49 w 55"/>
                <a:gd name="T9" fmla="*/ 234 h 234"/>
                <a:gd name="T10" fmla="*/ 2 w 55"/>
                <a:gd name="T11" fmla="*/ 226 h 234"/>
                <a:gd name="T12" fmla="*/ 0 w 55"/>
                <a:gd name="T13" fmla="*/ 202 h 234"/>
                <a:gd name="T14" fmla="*/ 1 w 55"/>
                <a:gd name="T15" fmla="*/ 181 h 234"/>
                <a:gd name="T16" fmla="*/ 4 w 55"/>
                <a:gd name="T17" fmla="*/ 160 h 234"/>
                <a:gd name="T18" fmla="*/ 9 w 55"/>
                <a:gd name="T19" fmla="*/ 139 h 234"/>
                <a:gd name="T20" fmla="*/ 12 w 55"/>
                <a:gd name="T21" fmla="*/ 119 h 234"/>
                <a:gd name="T22" fmla="*/ 14 w 55"/>
                <a:gd name="T23" fmla="*/ 98 h 234"/>
                <a:gd name="T24" fmla="*/ 11 w 55"/>
                <a:gd name="T25" fmla="*/ 78 h 234"/>
                <a:gd name="T26" fmla="*/ 3 w 55"/>
                <a:gd name="T27" fmla="*/ 56 h 234"/>
                <a:gd name="T28" fmla="*/ 3 w 55"/>
                <a:gd name="T29" fmla="*/ 47 h 234"/>
                <a:gd name="T30" fmla="*/ 7 w 55"/>
                <a:gd name="T31" fmla="*/ 38 h 234"/>
                <a:gd name="T32" fmla="*/ 11 w 55"/>
                <a:gd name="T33" fmla="*/ 31 h 234"/>
                <a:gd name="T34" fmla="*/ 17 w 55"/>
                <a:gd name="T35" fmla="*/ 25 h 234"/>
                <a:gd name="T36" fmla="*/ 23 w 55"/>
                <a:gd name="T37" fmla="*/ 19 h 234"/>
                <a:gd name="T38" fmla="*/ 30 w 55"/>
                <a:gd name="T39" fmla="*/ 12 h 234"/>
                <a:gd name="T40" fmla="*/ 38 w 55"/>
                <a:gd name="T41" fmla="*/ 6 h 234"/>
                <a:gd name="T42" fmla="*/ 44 w 55"/>
                <a:gd name="T43" fmla="*/ 0 h 234"/>
                <a:gd name="T44" fmla="*/ 47 w 55"/>
                <a:gd name="T45" fmla="*/ 35 h 234"/>
                <a:gd name="T46" fmla="*/ 53 w 55"/>
                <a:gd name="T47" fmla="*/ 69 h 234"/>
                <a:gd name="T48" fmla="*/ 55 w 55"/>
                <a:gd name="T49" fmla="*/ 103 h 234"/>
                <a:gd name="T50" fmla="*/ 46 w 55"/>
                <a:gd name="T51" fmla="*/ 136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234">
                  <a:moveTo>
                    <a:pt x="46" y="136"/>
                  </a:moveTo>
                  <a:lnTo>
                    <a:pt x="46" y="161"/>
                  </a:lnTo>
                  <a:lnTo>
                    <a:pt x="50" y="186"/>
                  </a:lnTo>
                  <a:lnTo>
                    <a:pt x="52" y="211"/>
                  </a:lnTo>
                  <a:lnTo>
                    <a:pt x="49" y="234"/>
                  </a:lnTo>
                  <a:lnTo>
                    <a:pt x="2" y="226"/>
                  </a:lnTo>
                  <a:lnTo>
                    <a:pt x="0" y="202"/>
                  </a:lnTo>
                  <a:lnTo>
                    <a:pt x="1" y="181"/>
                  </a:lnTo>
                  <a:lnTo>
                    <a:pt x="4" y="160"/>
                  </a:lnTo>
                  <a:lnTo>
                    <a:pt x="9" y="139"/>
                  </a:lnTo>
                  <a:lnTo>
                    <a:pt x="12" y="119"/>
                  </a:lnTo>
                  <a:lnTo>
                    <a:pt x="14" y="98"/>
                  </a:lnTo>
                  <a:lnTo>
                    <a:pt x="11" y="78"/>
                  </a:lnTo>
                  <a:lnTo>
                    <a:pt x="3" y="56"/>
                  </a:lnTo>
                  <a:lnTo>
                    <a:pt x="3" y="47"/>
                  </a:lnTo>
                  <a:lnTo>
                    <a:pt x="7" y="38"/>
                  </a:lnTo>
                  <a:lnTo>
                    <a:pt x="11" y="31"/>
                  </a:lnTo>
                  <a:lnTo>
                    <a:pt x="17" y="25"/>
                  </a:lnTo>
                  <a:lnTo>
                    <a:pt x="23" y="19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44" y="0"/>
                  </a:lnTo>
                  <a:lnTo>
                    <a:pt x="47" y="35"/>
                  </a:lnTo>
                  <a:lnTo>
                    <a:pt x="53" y="69"/>
                  </a:lnTo>
                  <a:lnTo>
                    <a:pt x="55" y="103"/>
                  </a:lnTo>
                  <a:lnTo>
                    <a:pt x="46" y="136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5065" y="3165"/>
              <a:ext cx="82" cy="55"/>
            </a:xfrm>
            <a:custGeom>
              <a:avLst/>
              <a:gdLst>
                <a:gd name="T0" fmla="*/ 107 w 205"/>
                <a:gd name="T1" fmla="*/ 8 h 136"/>
                <a:gd name="T2" fmla="*/ 122 w 205"/>
                <a:gd name="T3" fmla="*/ 9 h 136"/>
                <a:gd name="T4" fmla="*/ 137 w 205"/>
                <a:gd name="T5" fmla="*/ 12 h 136"/>
                <a:gd name="T6" fmla="*/ 152 w 205"/>
                <a:gd name="T7" fmla="*/ 16 h 136"/>
                <a:gd name="T8" fmla="*/ 166 w 205"/>
                <a:gd name="T9" fmla="*/ 21 h 136"/>
                <a:gd name="T10" fmla="*/ 179 w 205"/>
                <a:gd name="T11" fmla="*/ 30 h 136"/>
                <a:gd name="T12" fmla="*/ 190 w 205"/>
                <a:gd name="T13" fmla="*/ 39 h 136"/>
                <a:gd name="T14" fmla="*/ 198 w 205"/>
                <a:gd name="T15" fmla="*/ 50 h 136"/>
                <a:gd name="T16" fmla="*/ 205 w 205"/>
                <a:gd name="T17" fmla="*/ 65 h 136"/>
                <a:gd name="T18" fmla="*/ 186 w 205"/>
                <a:gd name="T19" fmla="*/ 61 h 136"/>
                <a:gd name="T20" fmla="*/ 166 w 205"/>
                <a:gd name="T21" fmla="*/ 54 h 136"/>
                <a:gd name="T22" fmla="*/ 145 w 205"/>
                <a:gd name="T23" fmla="*/ 45 h 136"/>
                <a:gd name="T24" fmla="*/ 125 w 205"/>
                <a:gd name="T25" fmla="*/ 37 h 136"/>
                <a:gd name="T26" fmla="*/ 104 w 205"/>
                <a:gd name="T27" fmla="*/ 33 h 136"/>
                <a:gd name="T28" fmla="*/ 84 w 205"/>
                <a:gd name="T29" fmla="*/ 33 h 136"/>
                <a:gd name="T30" fmla="*/ 67 w 205"/>
                <a:gd name="T31" fmla="*/ 40 h 136"/>
                <a:gd name="T32" fmla="*/ 50 w 205"/>
                <a:gd name="T33" fmla="*/ 57 h 136"/>
                <a:gd name="T34" fmla="*/ 39 w 205"/>
                <a:gd name="T35" fmla="*/ 74 h 136"/>
                <a:gd name="T36" fmla="*/ 31 w 205"/>
                <a:gd name="T37" fmla="*/ 94 h 136"/>
                <a:gd name="T38" fmla="*/ 26 w 205"/>
                <a:gd name="T39" fmla="*/ 115 h 136"/>
                <a:gd name="T40" fmla="*/ 20 w 205"/>
                <a:gd name="T41" fmla="*/ 136 h 136"/>
                <a:gd name="T42" fmla="*/ 6 w 205"/>
                <a:gd name="T43" fmla="*/ 123 h 136"/>
                <a:gd name="T44" fmla="*/ 0 w 205"/>
                <a:gd name="T45" fmla="*/ 108 h 136"/>
                <a:gd name="T46" fmla="*/ 1 w 205"/>
                <a:gd name="T47" fmla="*/ 92 h 136"/>
                <a:gd name="T48" fmla="*/ 5 w 205"/>
                <a:gd name="T49" fmla="*/ 75 h 136"/>
                <a:gd name="T50" fmla="*/ 14 w 205"/>
                <a:gd name="T51" fmla="*/ 65 h 136"/>
                <a:gd name="T52" fmla="*/ 21 w 205"/>
                <a:gd name="T53" fmla="*/ 52 h 136"/>
                <a:gd name="T54" fmla="*/ 27 w 205"/>
                <a:gd name="T55" fmla="*/ 37 h 136"/>
                <a:gd name="T56" fmla="*/ 34 w 205"/>
                <a:gd name="T57" fmla="*/ 23 h 136"/>
                <a:gd name="T58" fmla="*/ 42 w 205"/>
                <a:gd name="T59" fmla="*/ 12 h 136"/>
                <a:gd name="T60" fmla="*/ 52 w 205"/>
                <a:gd name="T61" fmla="*/ 4 h 136"/>
                <a:gd name="T62" fmla="*/ 64 w 205"/>
                <a:gd name="T63" fmla="*/ 0 h 136"/>
                <a:gd name="T64" fmla="*/ 82 w 205"/>
                <a:gd name="T65" fmla="*/ 3 h 136"/>
                <a:gd name="T66" fmla="*/ 86 w 205"/>
                <a:gd name="T67" fmla="*/ 7 h 136"/>
                <a:gd name="T68" fmla="*/ 94 w 205"/>
                <a:gd name="T69" fmla="*/ 8 h 136"/>
                <a:gd name="T70" fmla="*/ 100 w 205"/>
                <a:gd name="T71" fmla="*/ 8 h 136"/>
                <a:gd name="T72" fmla="*/ 107 w 205"/>
                <a:gd name="T73" fmla="*/ 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" h="136">
                  <a:moveTo>
                    <a:pt x="107" y="8"/>
                  </a:moveTo>
                  <a:lnTo>
                    <a:pt x="122" y="9"/>
                  </a:lnTo>
                  <a:lnTo>
                    <a:pt x="137" y="12"/>
                  </a:lnTo>
                  <a:lnTo>
                    <a:pt x="152" y="16"/>
                  </a:lnTo>
                  <a:lnTo>
                    <a:pt x="166" y="21"/>
                  </a:lnTo>
                  <a:lnTo>
                    <a:pt x="179" y="30"/>
                  </a:lnTo>
                  <a:lnTo>
                    <a:pt x="190" y="39"/>
                  </a:lnTo>
                  <a:lnTo>
                    <a:pt x="198" y="50"/>
                  </a:lnTo>
                  <a:lnTo>
                    <a:pt x="205" y="65"/>
                  </a:lnTo>
                  <a:lnTo>
                    <a:pt x="186" y="61"/>
                  </a:lnTo>
                  <a:lnTo>
                    <a:pt x="166" y="54"/>
                  </a:lnTo>
                  <a:lnTo>
                    <a:pt x="145" y="45"/>
                  </a:lnTo>
                  <a:lnTo>
                    <a:pt x="125" y="37"/>
                  </a:lnTo>
                  <a:lnTo>
                    <a:pt x="104" y="33"/>
                  </a:lnTo>
                  <a:lnTo>
                    <a:pt x="84" y="33"/>
                  </a:lnTo>
                  <a:lnTo>
                    <a:pt x="67" y="40"/>
                  </a:lnTo>
                  <a:lnTo>
                    <a:pt x="50" y="57"/>
                  </a:lnTo>
                  <a:lnTo>
                    <a:pt x="39" y="74"/>
                  </a:lnTo>
                  <a:lnTo>
                    <a:pt x="31" y="94"/>
                  </a:lnTo>
                  <a:lnTo>
                    <a:pt x="26" y="115"/>
                  </a:lnTo>
                  <a:lnTo>
                    <a:pt x="20" y="136"/>
                  </a:lnTo>
                  <a:lnTo>
                    <a:pt x="6" y="123"/>
                  </a:lnTo>
                  <a:lnTo>
                    <a:pt x="0" y="108"/>
                  </a:lnTo>
                  <a:lnTo>
                    <a:pt x="1" y="92"/>
                  </a:lnTo>
                  <a:lnTo>
                    <a:pt x="5" y="75"/>
                  </a:lnTo>
                  <a:lnTo>
                    <a:pt x="14" y="65"/>
                  </a:lnTo>
                  <a:lnTo>
                    <a:pt x="21" y="52"/>
                  </a:lnTo>
                  <a:lnTo>
                    <a:pt x="27" y="37"/>
                  </a:lnTo>
                  <a:lnTo>
                    <a:pt x="34" y="23"/>
                  </a:lnTo>
                  <a:lnTo>
                    <a:pt x="42" y="12"/>
                  </a:lnTo>
                  <a:lnTo>
                    <a:pt x="52" y="4"/>
                  </a:lnTo>
                  <a:lnTo>
                    <a:pt x="64" y="0"/>
                  </a:lnTo>
                  <a:lnTo>
                    <a:pt x="82" y="3"/>
                  </a:lnTo>
                  <a:lnTo>
                    <a:pt x="86" y="7"/>
                  </a:lnTo>
                  <a:lnTo>
                    <a:pt x="94" y="8"/>
                  </a:lnTo>
                  <a:lnTo>
                    <a:pt x="100" y="8"/>
                  </a:lnTo>
                  <a:lnTo>
                    <a:pt x="107" y="8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5036" y="3172"/>
              <a:ext cx="147" cy="350"/>
            </a:xfrm>
            <a:custGeom>
              <a:avLst/>
              <a:gdLst>
                <a:gd name="T0" fmla="*/ 39 w 365"/>
                <a:gd name="T1" fmla="*/ 99 h 866"/>
                <a:gd name="T2" fmla="*/ 79 w 365"/>
                <a:gd name="T3" fmla="*/ 149 h 866"/>
                <a:gd name="T4" fmla="*/ 104 w 365"/>
                <a:gd name="T5" fmla="*/ 193 h 866"/>
                <a:gd name="T6" fmla="*/ 114 w 365"/>
                <a:gd name="T7" fmla="*/ 323 h 866"/>
                <a:gd name="T8" fmla="*/ 100 w 365"/>
                <a:gd name="T9" fmla="*/ 393 h 866"/>
                <a:gd name="T10" fmla="*/ 117 w 365"/>
                <a:gd name="T11" fmla="*/ 429 h 866"/>
                <a:gd name="T12" fmla="*/ 122 w 365"/>
                <a:gd name="T13" fmla="*/ 390 h 866"/>
                <a:gd name="T14" fmla="*/ 141 w 365"/>
                <a:gd name="T15" fmla="*/ 340 h 866"/>
                <a:gd name="T16" fmla="*/ 174 w 365"/>
                <a:gd name="T17" fmla="*/ 308 h 866"/>
                <a:gd name="T18" fmla="*/ 213 w 365"/>
                <a:gd name="T19" fmla="*/ 291 h 866"/>
                <a:gd name="T20" fmla="*/ 248 w 365"/>
                <a:gd name="T21" fmla="*/ 300 h 866"/>
                <a:gd name="T22" fmla="*/ 268 w 365"/>
                <a:gd name="T23" fmla="*/ 313 h 866"/>
                <a:gd name="T24" fmla="*/ 266 w 365"/>
                <a:gd name="T25" fmla="*/ 291 h 866"/>
                <a:gd name="T26" fmla="*/ 237 w 365"/>
                <a:gd name="T27" fmla="*/ 268 h 866"/>
                <a:gd name="T28" fmla="*/ 217 w 365"/>
                <a:gd name="T29" fmla="*/ 249 h 866"/>
                <a:gd name="T30" fmla="*/ 231 w 365"/>
                <a:gd name="T31" fmla="*/ 231 h 866"/>
                <a:gd name="T32" fmla="*/ 257 w 365"/>
                <a:gd name="T33" fmla="*/ 219 h 866"/>
                <a:gd name="T34" fmla="*/ 278 w 365"/>
                <a:gd name="T35" fmla="*/ 239 h 866"/>
                <a:gd name="T36" fmla="*/ 303 w 365"/>
                <a:gd name="T37" fmla="*/ 280 h 866"/>
                <a:gd name="T38" fmla="*/ 318 w 365"/>
                <a:gd name="T39" fmla="*/ 269 h 866"/>
                <a:gd name="T40" fmla="*/ 295 w 365"/>
                <a:gd name="T41" fmla="*/ 217 h 866"/>
                <a:gd name="T42" fmla="*/ 248 w 365"/>
                <a:gd name="T43" fmla="*/ 190 h 866"/>
                <a:gd name="T44" fmla="*/ 236 w 365"/>
                <a:gd name="T45" fmla="*/ 156 h 866"/>
                <a:gd name="T46" fmla="*/ 223 w 365"/>
                <a:gd name="T47" fmla="*/ 186 h 866"/>
                <a:gd name="T48" fmla="*/ 198 w 365"/>
                <a:gd name="T49" fmla="*/ 191 h 866"/>
                <a:gd name="T50" fmla="*/ 176 w 365"/>
                <a:gd name="T51" fmla="*/ 184 h 866"/>
                <a:gd name="T52" fmla="*/ 184 w 365"/>
                <a:gd name="T53" fmla="*/ 233 h 866"/>
                <a:gd name="T54" fmla="*/ 156 w 365"/>
                <a:gd name="T55" fmla="*/ 270 h 866"/>
                <a:gd name="T56" fmla="*/ 140 w 365"/>
                <a:gd name="T57" fmla="*/ 214 h 866"/>
                <a:gd name="T58" fmla="*/ 161 w 365"/>
                <a:gd name="T59" fmla="*/ 164 h 866"/>
                <a:gd name="T60" fmla="*/ 188 w 365"/>
                <a:gd name="T61" fmla="*/ 126 h 866"/>
                <a:gd name="T62" fmla="*/ 228 w 365"/>
                <a:gd name="T63" fmla="*/ 123 h 866"/>
                <a:gd name="T64" fmla="*/ 244 w 365"/>
                <a:gd name="T65" fmla="*/ 133 h 866"/>
                <a:gd name="T66" fmla="*/ 282 w 365"/>
                <a:gd name="T67" fmla="*/ 151 h 866"/>
                <a:gd name="T68" fmla="*/ 342 w 365"/>
                <a:gd name="T69" fmla="*/ 190 h 866"/>
                <a:gd name="T70" fmla="*/ 364 w 365"/>
                <a:gd name="T71" fmla="*/ 264 h 866"/>
                <a:gd name="T72" fmla="*/ 321 w 365"/>
                <a:gd name="T73" fmla="*/ 358 h 866"/>
                <a:gd name="T74" fmla="*/ 296 w 365"/>
                <a:gd name="T75" fmla="*/ 450 h 866"/>
                <a:gd name="T76" fmla="*/ 277 w 365"/>
                <a:gd name="T77" fmla="*/ 512 h 866"/>
                <a:gd name="T78" fmla="*/ 281 w 365"/>
                <a:gd name="T79" fmla="*/ 719 h 866"/>
                <a:gd name="T80" fmla="*/ 308 w 365"/>
                <a:gd name="T81" fmla="*/ 865 h 866"/>
                <a:gd name="T82" fmla="*/ 268 w 365"/>
                <a:gd name="T83" fmla="*/ 865 h 866"/>
                <a:gd name="T84" fmla="*/ 228 w 365"/>
                <a:gd name="T85" fmla="*/ 866 h 866"/>
                <a:gd name="T86" fmla="*/ 183 w 365"/>
                <a:gd name="T87" fmla="*/ 860 h 866"/>
                <a:gd name="T88" fmla="*/ 129 w 365"/>
                <a:gd name="T89" fmla="*/ 841 h 866"/>
                <a:gd name="T90" fmla="*/ 134 w 365"/>
                <a:gd name="T91" fmla="*/ 531 h 866"/>
                <a:gd name="T92" fmla="*/ 173 w 365"/>
                <a:gd name="T93" fmla="*/ 540 h 866"/>
                <a:gd name="T94" fmla="*/ 189 w 365"/>
                <a:gd name="T95" fmla="*/ 526 h 866"/>
                <a:gd name="T96" fmla="*/ 169 w 365"/>
                <a:gd name="T97" fmla="*/ 516 h 866"/>
                <a:gd name="T98" fmla="*/ 150 w 365"/>
                <a:gd name="T99" fmla="*/ 503 h 866"/>
                <a:gd name="T100" fmla="*/ 125 w 365"/>
                <a:gd name="T101" fmla="*/ 484 h 866"/>
                <a:gd name="T102" fmla="*/ 117 w 365"/>
                <a:gd name="T103" fmla="*/ 461 h 866"/>
                <a:gd name="T104" fmla="*/ 99 w 365"/>
                <a:gd name="T105" fmla="*/ 453 h 866"/>
                <a:gd name="T106" fmla="*/ 54 w 365"/>
                <a:gd name="T107" fmla="*/ 328 h 866"/>
                <a:gd name="T108" fmla="*/ 82 w 365"/>
                <a:gd name="T109" fmla="*/ 193 h 866"/>
                <a:gd name="T110" fmla="*/ 66 w 365"/>
                <a:gd name="T111" fmla="*/ 178 h 866"/>
                <a:gd name="T112" fmla="*/ 46 w 365"/>
                <a:gd name="T113" fmla="*/ 211 h 866"/>
                <a:gd name="T114" fmla="*/ 30 w 365"/>
                <a:gd name="T115" fmla="*/ 249 h 866"/>
                <a:gd name="T116" fmla="*/ 20 w 365"/>
                <a:gd name="T117" fmla="*/ 45 h 866"/>
                <a:gd name="T118" fmla="*/ 0 w 365"/>
                <a:gd name="T119" fmla="*/ 5 h 866"/>
                <a:gd name="T120" fmla="*/ 18 w 365"/>
                <a:gd name="T121" fmla="*/ 1 h 866"/>
                <a:gd name="T122" fmla="*/ 36 w 365"/>
                <a:gd name="T123" fmla="*/ 15 h 866"/>
                <a:gd name="T124" fmla="*/ 51 w 365"/>
                <a:gd name="T125" fmla="*/ 32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5" h="866">
                  <a:moveTo>
                    <a:pt x="51" y="32"/>
                  </a:moveTo>
                  <a:lnTo>
                    <a:pt x="43" y="53"/>
                  </a:lnTo>
                  <a:lnTo>
                    <a:pt x="38" y="76"/>
                  </a:lnTo>
                  <a:lnTo>
                    <a:pt x="39" y="99"/>
                  </a:lnTo>
                  <a:lnTo>
                    <a:pt x="52" y="119"/>
                  </a:lnTo>
                  <a:lnTo>
                    <a:pt x="64" y="128"/>
                  </a:lnTo>
                  <a:lnTo>
                    <a:pt x="73" y="137"/>
                  </a:lnTo>
                  <a:lnTo>
                    <a:pt x="79" y="149"/>
                  </a:lnTo>
                  <a:lnTo>
                    <a:pt x="86" y="160"/>
                  </a:lnTo>
                  <a:lnTo>
                    <a:pt x="91" y="171"/>
                  </a:lnTo>
                  <a:lnTo>
                    <a:pt x="97" y="183"/>
                  </a:lnTo>
                  <a:lnTo>
                    <a:pt x="104" y="193"/>
                  </a:lnTo>
                  <a:lnTo>
                    <a:pt x="114" y="203"/>
                  </a:lnTo>
                  <a:lnTo>
                    <a:pt x="134" y="294"/>
                  </a:lnTo>
                  <a:lnTo>
                    <a:pt x="123" y="308"/>
                  </a:lnTo>
                  <a:lnTo>
                    <a:pt x="114" y="323"/>
                  </a:lnTo>
                  <a:lnTo>
                    <a:pt x="106" y="340"/>
                  </a:lnTo>
                  <a:lnTo>
                    <a:pt x="102" y="356"/>
                  </a:lnTo>
                  <a:lnTo>
                    <a:pt x="100" y="374"/>
                  </a:lnTo>
                  <a:lnTo>
                    <a:pt x="100" y="393"/>
                  </a:lnTo>
                  <a:lnTo>
                    <a:pt x="102" y="411"/>
                  </a:lnTo>
                  <a:lnTo>
                    <a:pt x="107" y="431"/>
                  </a:lnTo>
                  <a:lnTo>
                    <a:pt x="113" y="433"/>
                  </a:lnTo>
                  <a:lnTo>
                    <a:pt x="117" y="429"/>
                  </a:lnTo>
                  <a:lnTo>
                    <a:pt x="121" y="424"/>
                  </a:lnTo>
                  <a:lnTo>
                    <a:pt x="125" y="420"/>
                  </a:lnTo>
                  <a:lnTo>
                    <a:pt x="122" y="405"/>
                  </a:lnTo>
                  <a:lnTo>
                    <a:pt x="122" y="390"/>
                  </a:lnTo>
                  <a:lnTo>
                    <a:pt x="124" y="377"/>
                  </a:lnTo>
                  <a:lnTo>
                    <a:pt x="128" y="364"/>
                  </a:lnTo>
                  <a:lnTo>
                    <a:pt x="133" y="351"/>
                  </a:lnTo>
                  <a:lnTo>
                    <a:pt x="141" y="340"/>
                  </a:lnTo>
                  <a:lnTo>
                    <a:pt x="148" y="330"/>
                  </a:lnTo>
                  <a:lnTo>
                    <a:pt x="156" y="322"/>
                  </a:lnTo>
                  <a:lnTo>
                    <a:pt x="166" y="316"/>
                  </a:lnTo>
                  <a:lnTo>
                    <a:pt x="174" y="308"/>
                  </a:lnTo>
                  <a:lnTo>
                    <a:pt x="183" y="302"/>
                  </a:lnTo>
                  <a:lnTo>
                    <a:pt x="194" y="297"/>
                  </a:lnTo>
                  <a:lnTo>
                    <a:pt x="203" y="293"/>
                  </a:lnTo>
                  <a:lnTo>
                    <a:pt x="213" y="291"/>
                  </a:lnTo>
                  <a:lnTo>
                    <a:pt x="225" y="291"/>
                  </a:lnTo>
                  <a:lnTo>
                    <a:pt x="236" y="295"/>
                  </a:lnTo>
                  <a:lnTo>
                    <a:pt x="241" y="297"/>
                  </a:lnTo>
                  <a:lnTo>
                    <a:pt x="248" y="300"/>
                  </a:lnTo>
                  <a:lnTo>
                    <a:pt x="253" y="304"/>
                  </a:lnTo>
                  <a:lnTo>
                    <a:pt x="258" y="308"/>
                  </a:lnTo>
                  <a:lnTo>
                    <a:pt x="263" y="312"/>
                  </a:lnTo>
                  <a:lnTo>
                    <a:pt x="268" y="313"/>
                  </a:lnTo>
                  <a:lnTo>
                    <a:pt x="274" y="312"/>
                  </a:lnTo>
                  <a:lnTo>
                    <a:pt x="278" y="306"/>
                  </a:lnTo>
                  <a:lnTo>
                    <a:pt x="272" y="299"/>
                  </a:lnTo>
                  <a:lnTo>
                    <a:pt x="266" y="291"/>
                  </a:lnTo>
                  <a:lnTo>
                    <a:pt x="260" y="285"/>
                  </a:lnTo>
                  <a:lnTo>
                    <a:pt x="253" y="277"/>
                  </a:lnTo>
                  <a:lnTo>
                    <a:pt x="246" y="272"/>
                  </a:lnTo>
                  <a:lnTo>
                    <a:pt x="237" y="268"/>
                  </a:lnTo>
                  <a:lnTo>
                    <a:pt x="229" y="264"/>
                  </a:lnTo>
                  <a:lnTo>
                    <a:pt x="220" y="262"/>
                  </a:lnTo>
                  <a:lnTo>
                    <a:pt x="217" y="256"/>
                  </a:lnTo>
                  <a:lnTo>
                    <a:pt x="217" y="249"/>
                  </a:lnTo>
                  <a:lnTo>
                    <a:pt x="219" y="244"/>
                  </a:lnTo>
                  <a:lnTo>
                    <a:pt x="222" y="239"/>
                  </a:lnTo>
                  <a:lnTo>
                    <a:pt x="226" y="235"/>
                  </a:lnTo>
                  <a:lnTo>
                    <a:pt x="231" y="231"/>
                  </a:lnTo>
                  <a:lnTo>
                    <a:pt x="236" y="225"/>
                  </a:lnTo>
                  <a:lnTo>
                    <a:pt x="242" y="220"/>
                  </a:lnTo>
                  <a:lnTo>
                    <a:pt x="251" y="218"/>
                  </a:lnTo>
                  <a:lnTo>
                    <a:pt x="257" y="219"/>
                  </a:lnTo>
                  <a:lnTo>
                    <a:pt x="262" y="221"/>
                  </a:lnTo>
                  <a:lnTo>
                    <a:pt x="266" y="225"/>
                  </a:lnTo>
                  <a:lnTo>
                    <a:pt x="270" y="231"/>
                  </a:lnTo>
                  <a:lnTo>
                    <a:pt x="278" y="239"/>
                  </a:lnTo>
                  <a:lnTo>
                    <a:pt x="287" y="248"/>
                  </a:lnTo>
                  <a:lnTo>
                    <a:pt x="299" y="259"/>
                  </a:lnTo>
                  <a:lnTo>
                    <a:pt x="302" y="268"/>
                  </a:lnTo>
                  <a:lnTo>
                    <a:pt x="303" y="280"/>
                  </a:lnTo>
                  <a:lnTo>
                    <a:pt x="305" y="293"/>
                  </a:lnTo>
                  <a:lnTo>
                    <a:pt x="310" y="299"/>
                  </a:lnTo>
                  <a:lnTo>
                    <a:pt x="317" y="285"/>
                  </a:lnTo>
                  <a:lnTo>
                    <a:pt x="318" y="269"/>
                  </a:lnTo>
                  <a:lnTo>
                    <a:pt x="316" y="253"/>
                  </a:lnTo>
                  <a:lnTo>
                    <a:pt x="314" y="240"/>
                  </a:lnTo>
                  <a:lnTo>
                    <a:pt x="307" y="226"/>
                  </a:lnTo>
                  <a:lnTo>
                    <a:pt x="295" y="217"/>
                  </a:lnTo>
                  <a:lnTo>
                    <a:pt x="283" y="211"/>
                  </a:lnTo>
                  <a:lnTo>
                    <a:pt x="270" y="205"/>
                  </a:lnTo>
                  <a:lnTo>
                    <a:pt x="258" y="198"/>
                  </a:lnTo>
                  <a:lnTo>
                    <a:pt x="248" y="190"/>
                  </a:lnTo>
                  <a:lnTo>
                    <a:pt x="242" y="179"/>
                  </a:lnTo>
                  <a:lnTo>
                    <a:pt x="241" y="161"/>
                  </a:lnTo>
                  <a:lnTo>
                    <a:pt x="239" y="158"/>
                  </a:lnTo>
                  <a:lnTo>
                    <a:pt x="236" y="156"/>
                  </a:lnTo>
                  <a:lnTo>
                    <a:pt x="233" y="154"/>
                  </a:lnTo>
                  <a:lnTo>
                    <a:pt x="230" y="155"/>
                  </a:lnTo>
                  <a:lnTo>
                    <a:pt x="225" y="170"/>
                  </a:lnTo>
                  <a:lnTo>
                    <a:pt x="223" y="186"/>
                  </a:lnTo>
                  <a:lnTo>
                    <a:pt x="219" y="199"/>
                  </a:lnTo>
                  <a:lnTo>
                    <a:pt x="205" y="208"/>
                  </a:lnTo>
                  <a:lnTo>
                    <a:pt x="202" y="199"/>
                  </a:lnTo>
                  <a:lnTo>
                    <a:pt x="198" y="191"/>
                  </a:lnTo>
                  <a:lnTo>
                    <a:pt x="192" y="184"/>
                  </a:lnTo>
                  <a:lnTo>
                    <a:pt x="185" y="178"/>
                  </a:lnTo>
                  <a:lnTo>
                    <a:pt x="180" y="180"/>
                  </a:lnTo>
                  <a:lnTo>
                    <a:pt x="176" y="184"/>
                  </a:lnTo>
                  <a:lnTo>
                    <a:pt x="174" y="189"/>
                  </a:lnTo>
                  <a:lnTo>
                    <a:pt x="176" y="195"/>
                  </a:lnTo>
                  <a:lnTo>
                    <a:pt x="184" y="213"/>
                  </a:lnTo>
                  <a:lnTo>
                    <a:pt x="184" y="233"/>
                  </a:lnTo>
                  <a:lnTo>
                    <a:pt x="179" y="252"/>
                  </a:lnTo>
                  <a:lnTo>
                    <a:pt x="172" y="270"/>
                  </a:lnTo>
                  <a:lnTo>
                    <a:pt x="158" y="285"/>
                  </a:lnTo>
                  <a:lnTo>
                    <a:pt x="156" y="270"/>
                  </a:lnTo>
                  <a:lnTo>
                    <a:pt x="152" y="257"/>
                  </a:lnTo>
                  <a:lnTo>
                    <a:pt x="147" y="242"/>
                  </a:lnTo>
                  <a:lnTo>
                    <a:pt x="143" y="228"/>
                  </a:lnTo>
                  <a:lnTo>
                    <a:pt x="140" y="214"/>
                  </a:lnTo>
                  <a:lnTo>
                    <a:pt x="140" y="201"/>
                  </a:lnTo>
                  <a:lnTo>
                    <a:pt x="144" y="187"/>
                  </a:lnTo>
                  <a:lnTo>
                    <a:pt x="154" y="174"/>
                  </a:lnTo>
                  <a:lnTo>
                    <a:pt x="161" y="164"/>
                  </a:lnTo>
                  <a:lnTo>
                    <a:pt x="168" y="155"/>
                  </a:lnTo>
                  <a:lnTo>
                    <a:pt x="174" y="144"/>
                  </a:lnTo>
                  <a:lnTo>
                    <a:pt x="181" y="134"/>
                  </a:lnTo>
                  <a:lnTo>
                    <a:pt x="188" y="126"/>
                  </a:lnTo>
                  <a:lnTo>
                    <a:pt x="198" y="122"/>
                  </a:lnTo>
                  <a:lnTo>
                    <a:pt x="209" y="120"/>
                  </a:lnTo>
                  <a:lnTo>
                    <a:pt x="223" y="124"/>
                  </a:lnTo>
                  <a:lnTo>
                    <a:pt x="228" y="123"/>
                  </a:lnTo>
                  <a:lnTo>
                    <a:pt x="233" y="123"/>
                  </a:lnTo>
                  <a:lnTo>
                    <a:pt x="237" y="126"/>
                  </a:lnTo>
                  <a:lnTo>
                    <a:pt x="241" y="129"/>
                  </a:lnTo>
                  <a:lnTo>
                    <a:pt x="244" y="133"/>
                  </a:lnTo>
                  <a:lnTo>
                    <a:pt x="249" y="137"/>
                  </a:lnTo>
                  <a:lnTo>
                    <a:pt x="253" y="140"/>
                  </a:lnTo>
                  <a:lnTo>
                    <a:pt x="258" y="142"/>
                  </a:lnTo>
                  <a:lnTo>
                    <a:pt x="282" y="151"/>
                  </a:lnTo>
                  <a:lnTo>
                    <a:pt x="302" y="160"/>
                  </a:lnTo>
                  <a:lnTo>
                    <a:pt x="317" y="169"/>
                  </a:lnTo>
                  <a:lnTo>
                    <a:pt x="332" y="179"/>
                  </a:lnTo>
                  <a:lnTo>
                    <a:pt x="342" y="190"/>
                  </a:lnTo>
                  <a:lnTo>
                    <a:pt x="351" y="204"/>
                  </a:lnTo>
                  <a:lnTo>
                    <a:pt x="359" y="219"/>
                  </a:lnTo>
                  <a:lnTo>
                    <a:pt x="365" y="237"/>
                  </a:lnTo>
                  <a:lnTo>
                    <a:pt x="364" y="264"/>
                  </a:lnTo>
                  <a:lnTo>
                    <a:pt x="357" y="289"/>
                  </a:lnTo>
                  <a:lnTo>
                    <a:pt x="346" y="312"/>
                  </a:lnTo>
                  <a:lnTo>
                    <a:pt x="334" y="334"/>
                  </a:lnTo>
                  <a:lnTo>
                    <a:pt x="321" y="358"/>
                  </a:lnTo>
                  <a:lnTo>
                    <a:pt x="311" y="382"/>
                  </a:lnTo>
                  <a:lnTo>
                    <a:pt x="303" y="407"/>
                  </a:lnTo>
                  <a:lnTo>
                    <a:pt x="301" y="435"/>
                  </a:lnTo>
                  <a:lnTo>
                    <a:pt x="296" y="450"/>
                  </a:lnTo>
                  <a:lnTo>
                    <a:pt x="292" y="465"/>
                  </a:lnTo>
                  <a:lnTo>
                    <a:pt x="287" y="481"/>
                  </a:lnTo>
                  <a:lnTo>
                    <a:pt x="282" y="496"/>
                  </a:lnTo>
                  <a:lnTo>
                    <a:pt x="277" y="512"/>
                  </a:lnTo>
                  <a:lnTo>
                    <a:pt x="270" y="526"/>
                  </a:lnTo>
                  <a:lnTo>
                    <a:pt x="263" y="542"/>
                  </a:lnTo>
                  <a:lnTo>
                    <a:pt x="256" y="556"/>
                  </a:lnTo>
                  <a:lnTo>
                    <a:pt x="281" y="719"/>
                  </a:lnTo>
                  <a:lnTo>
                    <a:pt x="285" y="755"/>
                  </a:lnTo>
                  <a:lnTo>
                    <a:pt x="291" y="789"/>
                  </a:lnTo>
                  <a:lnTo>
                    <a:pt x="299" y="825"/>
                  </a:lnTo>
                  <a:lnTo>
                    <a:pt x="308" y="865"/>
                  </a:lnTo>
                  <a:lnTo>
                    <a:pt x="297" y="865"/>
                  </a:lnTo>
                  <a:lnTo>
                    <a:pt x="288" y="865"/>
                  </a:lnTo>
                  <a:lnTo>
                    <a:pt x="278" y="865"/>
                  </a:lnTo>
                  <a:lnTo>
                    <a:pt x="268" y="865"/>
                  </a:lnTo>
                  <a:lnTo>
                    <a:pt x="258" y="866"/>
                  </a:lnTo>
                  <a:lnTo>
                    <a:pt x="249" y="866"/>
                  </a:lnTo>
                  <a:lnTo>
                    <a:pt x="238" y="866"/>
                  </a:lnTo>
                  <a:lnTo>
                    <a:pt x="228" y="866"/>
                  </a:lnTo>
                  <a:lnTo>
                    <a:pt x="217" y="865"/>
                  </a:lnTo>
                  <a:lnTo>
                    <a:pt x="207" y="864"/>
                  </a:lnTo>
                  <a:lnTo>
                    <a:pt x="196" y="862"/>
                  </a:lnTo>
                  <a:lnTo>
                    <a:pt x="183" y="860"/>
                  </a:lnTo>
                  <a:lnTo>
                    <a:pt x="171" y="857"/>
                  </a:lnTo>
                  <a:lnTo>
                    <a:pt x="158" y="852"/>
                  </a:lnTo>
                  <a:lnTo>
                    <a:pt x="144" y="847"/>
                  </a:lnTo>
                  <a:lnTo>
                    <a:pt x="129" y="841"/>
                  </a:lnTo>
                  <a:lnTo>
                    <a:pt x="127" y="763"/>
                  </a:lnTo>
                  <a:lnTo>
                    <a:pt x="134" y="583"/>
                  </a:lnTo>
                  <a:lnTo>
                    <a:pt x="127" y="530"/>
                  </a:lnTo>
                  <a:lnTo>
                    <a:pt x="134" y="531"/>
                  </a:lnTo>
                  <a:lnTo>
                    <a:pt x="143" y="533"/>
                  </a:lnTo>
                  <a:lnTo>
                    <a:pt x="153" y="536"/>
                  </a:lnTo>
                  <a:lnTo>
                    <a:pt x="162" y="538"/>
                  </a:lnTo>
                  <a:lnTo>
                    <a:pt x="173" y="540"/>
                  </a:lnTo>
                  <a:lnTo>
                    <a:pt x="182" y="539"/>
                  </a:lnTo>
                  <a:lnTo>
                    <a:pt x="189" y="535"/>
                  </a:lnTo>
                  <a:lnTo>
                    <a:pt x="195" y="528"/>
                  </a:lnTo>
                  <a:lnTo>
                    <a:pt x="189" y="526"/>
                  </a:lnTo>
                  <a:lnTo>
                    <a:pt x="183" y="524"/>
                  </a:lnTo>
                  <a:lnTo>
                    <a:pt x="178" y="522"/>
                  </a:lnTo>
                  <a:lnTo>
                    <a:pt x="173" y="519"/>
                  </a:lnTo>
                  <a:lnTo>
                    <a:pt x="169" y="516"/>
                  </a:lnTo>
                  <a:lnTo>
                    <a:pt x="165" y="512"/>
                  </a:lnTo>
                  <a:lnTo>
                    <a:pt x="160" y="509"/>
                  </a:lnTo>
                  <a:lnTo>
                    <a:pt x="157" y="506"/>
                  </a:lnTo>
                  <a:lnTo>
                    <a:pt x="150" y="503"/>
                  </a:lnTo>
                  <a:lnTo>
                    <a:pt x="144" y="498"/>
                  </a:lnTo>
                  <a:lnTo>
                    <a:pt x="137" y="494"/>
                  </a:lnTo>
                  <a:lnTo>
                    <a:pt x="130" y="489"/>
                  </a:lnTo>
                  <a:lnTo>
                    <a:pt x="125" y="484"/>
                  </a:lnTo>
                  <a:lnTo>
                    <a:pt x="121" y="478"/>
                  </a:lnTo>
                  <a:lnTo>
                    <a:pt x="118" y="470"/>
                  </a:lnTo>
                  <a:lnTo>
                    <a:pt x="117" y="463"/>
                  </a:lnTo>
                  <a:lnTo>
                    <a:pt x="117" y="461"/>
                  </a:lnTo>
                  <a:lnTo>
                    <a:pt x="116" y="458"/>
                  </a:lnTo>
                  <a:lnTo>
                    <a:pt x="115" y="456"/>
                  </a:lnTo>
                  <a:lnTo>
                    <a:pt x="113" y="454"/>
                  </a:lnTo>
                  <a:lnTo>
                    <a:pt x="99" y="453"/>
                  </a:lnTo>
                  <a:lnTo>
                    <a:pt x="77" y="425"/>
                  </a:lnTo>
                  <a:lnTo>
                    <a:pt x="63" y="395"/>
                  </a:lnTo>
                  <a:lnTo>
                    <a:pt x="56" y="361"/>
                  </a:lnTo>
                  <a:lnTo>
                    <a:pt x="54" y="328"/>
                  </a:lnTo>
                  <a:lnTo>
                    <a:pt x="57" y="294"/>
                  </a:lnTo>
                  <a:lnTo>
                    <a:pt x="63" y="260"/>
                  </a:lnTo>
                  <a:lnTo>
                    <a:pt x="71" y="225"/>
                  </a:lnTo>
                  <a:lnTo>
                    <a:pt x="82" y="193"/>
                  </a:lnTo>
                  <a:lnTo>
                    <a:pt x="80" y="187"/>
                  </a:lnTo>
                  <a:lnTo>
                    <a:pt x="77" y="182"/>
                  </a:lnTo>
                  <a:lnTo>
                    <a:pt x="72" y="179"/>
                  </a:lnTo>
                  <a:lnTo>
                    <a:pt x="66" y="178"/>
                  </a:lnTo>
                  <a:lnTo>
                    <a:pt x="61" y="182"/>
                  </a:lnTo>
                  <a:lnTo>
                    <a:pt x="56" y="189"/>
                  </a:lnTo>
                  <a:lnTo>
                    <a:pt x="50" y="199"/>
                  </a:lnTo>
                  <a:lnTo>
                    <a:pt x="46" y="211"/>
                  </a:lnTo>
                  <a:lnTo>
                    <a:pt x="41" y="223"/>
                  </a:lnTo>
                  <a:lnTo>
                    <a:pt x="37" y="235"/>
                  </a:lnTo>
                  <a:lnTo>
                    <a:pt x="33" y="243"/>
                  </a:lnTo>
                  <a:lnTo>
                    <a:pt x="30" y="249"/>
                  </a:lnTo>
                  <a:lnTo>
                    <a:pt x="24" y="206"/>
                  </a:lnTo>
                  <a:lnTo>
                    <a:pt x="27" y="152"/>
                  </a:lnTo>
                  <a:lnTo>
                    <a:pt x="29" y="96"/>
                  </a:lnTo>
                  <a:lnTo>
                    <a:pt x="20" y="45"/>
                  </a:lnTo>
                  <a:lnTo>
                    <a:pt x="16" y="34"/>
                  </a:lnTo>
                  <a:lnTo>
                    <a:pt x="12" y="24"/>
                  </a:lnTo>
                  <a:lnTo>
                    <a:pt x="7" y="15"/>
                  </a:lnTo>
                  <a:lnTo>
                    <a:pt x="0" y="5"/>
                  </a:lnTo>
                  <a:lnTo>
                    <a:pt x="3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1"/>
                  </a:lnTo>
                  <a:lnTo>
                    <a:pt x="22" y="5"/>
                  </a:lnTo>
                  <a:lnTo>
                    <a:pt x="27" y="8"/>
                  </a:lnTo>
                  <a:lnTo>
                    <a:pt x="32" y="12"/>
                  </a:lnTo>
                  <a:lnTo>
                    <a:pt x="36" y="15"/>
                  </a:lnTo>
                  <a:lnTo>
                    <a:pt x="40" y="19"/>
                  </a:lnTo>
                  <a:lnTo>
                    <a:pt x="44" y="22"/>
                  </a:lnTo>
                  <a:lnTo>
                    <a:pt x="48" y="27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5083" y="3190"/>
              <a:ext cx="76" cy="50"/>
            </a:xfrm>
            <a:custGeom>
              <a:avLst/>
              <a:gdLst>
                <a:gd name="T0" fmla="*/ 92 w 187"/>
                <a:gd name="T1" fmla="*/ 25 h 123"/>
                <a:gd name="T2" fmla="*/ 95 w 187"/>
                <a:gd name="T3" fmla="*/ 25 h 123"/>
                <a:gd name="T4" fmla="*/ 98 w 187"/>
                <a:gd name="T5" fmla="*/ 23 h 123"/>
                <a:gd name="T6" fmla="*/ 101 w 187"/>
                <a:gd name="T7" fmla="*/ 21 h 123"/>
                <a:gd name="T8" fmla="*/ 104 w 187"/>
                <a:gd name="T9" fmla="*/ 18 h 123"/>
                <a:gd name="T10" fmla="*/ 117 w 187"/>
                <a:gd name="T11" fmla="*/ 21 h 123"/>
                <a:gd name="T12" fmla="*/ 131 w 187"/>
                <a:gd name="T13" fmla="*/ 23 h 123"/>
                <a:gd name="T14" fmla="*/ 143 w 187"/>
                <a:gd name="T15" fmla="*/ 27 h 123"/>
                <a:gd name="T16" fmla="*/ 154 w 187"/>
                <a:gd name="T17" fmla="*/ 31 h 123"/>
                <a:gd name="T18" fmla="*/ 165 w 187"/>
                <a:gd name="T19" fmla="*/ 37 h 123"/>
                <a:gd name="T20" fmla="*/ 172 w 187"/>
                <a:gd name="T21" fmla="*/ 46 h 123"/>
                <a:gd name="T22" fmla="*/ 177 w 187"/>
                <a:gd name="T23" fmla="*/ 58 h 123"/>
                <a:gd name="T24" fmla="*/ 178 w 187"/>
                <a:gd name="T25" fmla="*/ 72 h 123"/>
                <a:gd name="T26" fmla="*/ 187 w 187"/>
                <a:gd name="T27" fmla="*/ 92 h 123"/>
                <a:gd name="T28" fmla="*/ 171 w 187"/>
                <a:gd name="T29" fmla="*/ 86 h 123"/>
                <a:gd name="T30" fmla="*/ 157 w 187"/>
                <a:gd name="T31" fmla="*/ 77 h 123"/>
                <a:gd name="T32" fmla="*/ 143 w 187"/>
                <a:gd name="T33" fmla="*/ 66 h 123"/>
                <a:gd name="T34" fmla="*/ 130 w 187"/>
                <a:gd name="T35" fmla="*/ 56 h 123"/>
                <a:gd name="T36" fmla="*/ 116 w 187"/>
                <a:gd name="T37" fmla="*/ 48 h 123"/>
                <a:gd name="T38" fmla="*/ 102 w 187"/>
                <a:gd name="T39" fmla="*/ 43 h 123"/>
                <a:gd name="T40" fmla="*/ 86 w 187"/>
                <a:gd name="T41" fmla="*/ 43 h 123"/>
                <a:gd name="T42" fmla="*/ 68 w 187"/>
                <a:gd name="T43" fmla="*/ 51 h 123"/>
                <a:gd name="T44" fmla="*/ 59 w 187"/>
                <a:gd name="T45" fmla="*/ 58 h 123"/>
                <a:gd name="T46" fmla="*/ 50 w 187"/>
                <a:gd name="T47" fmla="*/ 66 h 123"/>
                <a:gd name="T48" fmla="*/ 41 w 187"/>
                <a:gd name="T49" fmla="*/ 75 h 123"/>
                <a:gd name="T50" fmla="*/ 34 w 187"/>
                <a:gd name="T51" fmla="*/ 84 h 123"/>
                <a:gd name="T52" fmla="*/ 27 w 187"/>
                <a:gd name="T53" fmla="*/ 93 h 123"/>
                <a:gd name="T54" fmla="*/ 22 w 187"/>
                <a:gd name="T55" fmla="*/ 103 h 123"/>
                <a:gd name="T56" fmla="*/ 16 w 187"/>
                <a:gd name="T57" fmla="*/ 113 h 123"/>
                <a:gd name="T58" fmla="*/ 12 w 187"/>
                <a:gd name="T59" fmla="*/ 123 h 123"/>
                <a:gd name="T60" fmla="*/ 4 w 187"/>
                <a:gd name="T61" fmla="*/ 112 h 123"/>
                <a:gd name="T62" fmla="*/ 0 w 187"/>
                <a:gd name="T63" fmla="*/ 98 h 123"/>
                <a:gd name="T64" fmla="*/ 0 w 187"/>
                <a:gd name="T65" fmla="*/ 85 h 123"/>
                <a:gd name="T66" fmla="*/ 3 w 187"/>
                <a:gd name="T67" fmla="*/ 70 h 123"/>
                <a:gd name="T68" fmla="*/ 8 w 187"/>
                <a:gd name="T69" fmla="*/ 55 h 123"/>
                <a:gd name="T70" fmla="*/ 14 w 187"/>
                <a:gd name="T71" fmla="*/ 41 h 123"/>
                <a:gd name="T72" fmla="*/ 21 w 187"/>
                <a:gd name="T73" fmla="*/ 27 h 123"/>
                <a:gd name="T74" fmla="*/ 27 w 187"/>
                <a:gd name="T75" fmla="*/ 14 h 123"/>
                <a:gd name="T76" fmla="*/ 32 w 187"/>
                <a:gd name="T77" fmla="*/ 7 h 123"/>
                <a:gd name="T78" fmla="*/ 37 w 187"/>
                <a:gd name="T79" fmla="*/ 2 h 123"/>
                <a:gd name="T80" fmla="*/ 43 w 187"/>
                <a:gd name="T81" fmla="*/ 0 h 123"/>
                <a:gd name="T82" fmla="*/ 50 w 187"/>
                <a:gd name="T83" fmla="*/ 0 h 123"/>
                <a:gd name="T84" fmla="*/ 57 w 187"/>
                <a:gd name="T85" fmla="*/ 1 h 123"/>
                <a:gd name="T86" fmla="*/ 63 w 187"/>
                <a:gd name="T87" fmla="*/ 3 h 123"/>
                <a:gd name="T88" fmla="*/ 70 w 187"/>
                <a:gd name="T89" fmla="*/ 6 h 123"/>
                <a:gd name="T90" fmla="*/ 77 w 187"/>
                <a:gd name="T91" fmla="*/ 8 h 123"/>
                <a:gd name="T92" fmla="*/ 92 w 187"/>
                <a:gd name="T93" fmla="*/ 2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7" h="123">
                  <a:moveTo>
                    <a:pt x="92" y="25"/>
                  </a:moveTo>
                  <a:lnTo>
                    <a:pt x="95" y="25"/>
                  </a:lnTo>
                  <a:lnTo>
                    <a:pt x="98" y="23"/>
                  </a:lnTo>
                  <a:lnTo>
                    <a:pt x="101" y="21"/>
                  </a:lnTo>
                  <a:lnTo>
                    <a:pt x="104" y="18"/>
                  </a:lnTo>
                  <a:lnTo>
                    <a:pt x="117" y="21"/>
                  </a:lnTo>
                  <a:lnTo>
                    <a:pt x="131" y="23"/>
                  </a:lnTo>
                  <a:lnTo>
                    <a:pt x="143" y="27"/>
                  </a:lnTo>
                  <a:lnTo>
                    <a:pt x="154" y="31"/>
                  </a:lnTo>
                  <a:lnTo>
                    <a:pt x="165" y="37"/>
                  </a:lnTo>
                  <a:lnTo>
                    <a:pt x="172" y="46"/>
                  </a:lnTo>
                  <a:lnTo>
                    <a:pt x="177" y="58"/>
                  </a:lnTo>
                  <a:lnTo>
                    <a:pt x="178" y="72"/>
                  </a:lnTo>
                  <a:lnTo>
                    <a:pt x="187" y="92"/>
                  </a:lnTo>
                  <a:lnTo>
                    <a:pt x="171" y="86"/>
                  </a:lnTo>
                  <a:lnTo>
                    <a:pt x="157" y="77"/>
                  </a:lnTo>
                  <a:lnTo>
                    <a:pt x="143" y="66"/>
                  </a:lnTo>
                  <a:lnTo>
                    <a:pt x="130" y="56"/>
                  </a:lnTo>
                  <a:lnTo>
                    <a:pt x="116" y="48"/>
                  </a:lnTo>
                  <a:lnTo>
                    <a:pt x="102" y="43"/>
                  </a:lnTo>
                  <a:lnTo>
                    <a:pt x="86" y="43"/>
                  </a:lnTo>
                  <a:lnTo>
                    <a:pt x="68" y="51"/>
                  </a:lnTo>
                  <a:lnTo>
                    <a:pt x="59" y="58"/>
                  </a:lnTo>
                  <a:lnTo>
                    <a:pt x="50" y="66"/>
                  </a:lnTo>
                  <a:lnTo>
                    <a:pt x="41" y="75"/>
                  </a:lnTo>
                  <a:lnTo>
                    <a:pt x="34" y="84"/>
                  </a:lnTo>
                  <a:lnTo>
                    <a:pt x="27" y="93"/>
                  </a:lnTo>
                  <a:lnTo>
                    <a:pt x="22" y="103"/>
                  </a:lnTo>
                  <a:lnTo>
                    <a:pt x="16" y="113"/>
                  </a:lnTo>
                  <a:lnTo>
                    <a:pt x="12" y="123"/>
                  </a:lnTo>
                  <a:lnTo>
                    <a:pt x="4" y="112"/>
                  </a:lnTo>
                  <a:lnTo>
                    <a:pt x="0" y="98"/>
                  </a:lnTo>
                  <a:lnTo>
                    <a:pt x="0" y="85"/>
                  </a:lnTo>
                  <a:lnTo>
                    <a:pt x="3" y="70"/>
                  </a:lnTo>
                  <a:lnTo>
                    <a:pt x="8" y="55"/>
                  </a:lnTo>
                  <a:lnTo>
                    <a:pt x="14" y="41"/>
                  </a:lnTo>
                  <a:lnTo>
                    <a:pt x="21" y="27"/>
                  </a:lnTo>
                  <a:lnTo>
                    <a:pt x="27" y="14"/>
                  </a:lnTo>
                  <a:lnTo>
                    <a:pt x="32" y="7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57" y="1"/>
                  </a:lnTo>
                  <a:lnTo>
                    <a:pt x="63" y="3"/>
                  </a:lnTo>
                  <a:lnTo>
                    <a:pt x="70" y="6"/>
                  </a:lnTo>
                  <a:lnTo>
                    <a:pt x="77" y="8"/>
                  </a:lnTo>
                  <a:lnTo>
                    <a:pt x="92" y="25"/>
                  </a:lnTo>
                  <a:close/>
                </a:path>
              </a:pathLst>
            </a:custGeom>
            <a:solidFill>
              <a:srgbClr val="E2B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/>
          <a:lstStyle/>
          <a:p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It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can be given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,</a:t>
            </a:r>
          </a:p>
          <a:p>
            <a:pPr marL="0" indent="0"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Verbal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consent 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0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Written consent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Implied consent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lgerian" pitchFamily="82" charset="0"/>
              </a:rPr>
              <a:t>How to give </a:t>
            </a:r>
            <a:r>
              <a:rPr lang="en-US" b="1" dirty="0" smtClean="0">
                <a:latin typeface="Algerian" pitchFamily="82" charset="0"/>
              </a:rPr>
              <a:t>Consent   ????</a:t>
            </a:r>
            <a:r>
              <a:rPr lang="en-US" dirty="0">
                <a:latin typeface="Algerian" pitchFamily="82" charset="0"/>
              </a:rPr>
              <a:t/>
            </a:r>
            <a:br>
              <a:rPr lang="en-US" dirty="0">
                <a:latin typeface="Algerian" pitchFamily="82" charset="0"/>
              </a:rPr>
            </a:br>
            <a:endParaRPr lang="en-US" dirty="0">
              <a:latin typeface="Algerian" pitchFamily="82" charset="0"/>
            </a:endParaRPr>
          </a:p>
        </p:txBody>
      </p:sp>
      <p:pic>
        <p:nvPicPr>
          <p:cNvPr id="1026" name="Picture 2" descr="C:\Documents and Settings\samithri\Desktop\CONSENT IN HEALTH CARE\pITCURES\8o8io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0"/>
            <a:ext cx="37338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5300133" cy="37703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  written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informed consent is generally required before many medical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procedures,</a:t>
            </a:r>
          </a:p>
          <a:p>
            <a:pPr marL="0" indent="0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Surgery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including biopsies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endoscopy and </a:t>
            </a:r>
            <a:r>
              <a:rPr lang="en-US" dirty="0"/>
              <a:t>radiographic procedures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What is written consent???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5" name="Picture 2" descr="C:\Users\Dinusha\Desktop\CONSENT IN HEALTH CARE\pITCURES\yuyuy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19400"/>
            <a:ext cx="2362200" cy="307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8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676400"/>
            <a:ext cx="5562599" cy="444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                 Verbal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consent is where a patient states their consent to a procedure verbally but does not complete a written consent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form.</a:t>
            </a:r>
          </a:p>
          <a:p>
            <a:pPr marL="0" indent="0">
              <a:buNone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dirty="0">
                <a:latin typeface="Andalus" pitchFamily="18" charset="-78"/>
                <a:cs typeface="Andalus" pitchFamily="18" charset="-78"/>
              </a:rPr>
              <a:t>suture of minor lacerations </a:t>
            </a:r>
          </a:p>
          <a:p>
            <a:pPr lvl="0"/>
            <a:r>
              <a:rPr lang="en-US" dirty="0">
                <a:latin typeface="Andalus" pitchFamily="18" charset="-78"/>
                <a:cs typeface="Andalus" pitchFamily="18" charset="-78"/>
              </a:rPr>
              <a:t>lumbar puncture </a:t>
            </a:r>
          </a:p>
          <a:p>
            <a:pPr lvl="0"/>
            <a:r>
              <a:rPr lang="en-US" dirty="0">
                <a:latin typeface="Andalus" pitchFamily="18" charset="-78"/>
                <a:cs typeface="Andalus" pitchFamily="18" charset="-78"/>
              </a:rPr>
              <a:t>insertion of chest drains, and 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Sedation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What is verbal consent???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5" name="Content Placeholder 3" descr="C:\Users\Dinusha\Desktop\CONSENT IN HEALTH CARE\pITCURES\fgfgfg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2057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420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What is </a:t>
            </a:r>
            <a:r>
              <a:rPr lang="en-US" dirty="0" smtClean="0">
                <a:latin typeface="Algerian" pitchFamily="82" charset="0"/>
              </a:rPr>
              <a:t>implied </a:t>
            </a:r>
            <a:r>
              <a:rPr lang="en-US" dirty="0">
                <a:latin typeface="Algerian" pitchFamily="82" charset="0"/>
              </a:rPr>
              <a:t>consent???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449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              Implied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consent refers to when a patient passively cooperates in a process (such as taking medication or giving blood) without discussion or formal consent.</a:t>
            </a:r>
          </a:p>
        </p:txBody>
      </p:sp>
      <p:pic>
        <p:nvPicPr>
          <p:cNvPr id="1026" name="Picture 2" descr="C:\Documents and Settings\samithri\Desktop\hghghjghj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590800"/>
            <a:ext cx="3148966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091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412</TotalTime>
  <Words>676</Words>
  <Application>Microsoft Office PowerPoint</Application>
  <PresentationFormat>On-screen Show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    The  consent  in  health care </vt:lpstr>
      <vt:lpstr>CONTENTS </vt:lpstr>
      <vt:lpstr>Slide 3</vt:lpstr>
      <vt:lpstr> What is Defining ????  </vt:lpstr>
      <vt:lpstr>Age of consent.. </vt:lpstr>
      <vt:lpstr>How to give Consent   ???? </vt:lpstr>
      <vt:lpstr>What is written consent???</vt:lpstr>
      <vt:lpstr>What is verbal consent???</vt:lpstr>
      <vt:lpstr>What is implied consent???</vt:lpstr>
      <vt:lpstr> Factors impacting on the ability to make a decision..</vt:lpstr>
      <vt:lpstr>The ethical and legal framework of Informed Consent.. </vt:lpstr>
      <vt:lpstr>Rights of a patient with regards to informed consent</vt:lpstr>
      <vt:lpstr>Seven criteria’s that define informed Consent</vt:lpstr>
      <vt:lpstr>  Who can make health care  decisions ??? </vt:lpstr>
      <vt:lpstr>Withholding information.. </vt:lpstr>
      <vt:lpstr>Involving the Court of Protection.. </vt:lpstr>
      <vt:lpstr>When Consent is not necessary.. </vt:lpstr>
      <vt:lpstr>Conclusion…</vt:lpstr>
      <vt:lpstr>References … </vt:lpstr>
      <vt:lpstr>Slide 20</vt:lpstr>
      <vt:lpstr>Slide 21</vt:lpstr>
    </vt:vector>
  </TitlesOfParts>
  <Company>D&amp;S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consent in health care </dc:title>
  <dc:creator>Samithri</dc:creator>
  <cp:lastModifiedBy>Guest</cp:lastModifiedBy>
  <cp:revision>69</cp:revision>
  <dcterms:created xsi:type="dcterms:W3CDTF">2003-01-01T10:23:44Z</dcterms:created>
  <dcterms:modified xsi:type="dcterms:W3CDTF">2002-01-01T09:06:19Z</dcterms:modified>
</cp:coreProperties>
</file>