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01C71-3035-414D-823C-17506CBE1FF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2E48A-EE07-4A63-88A0-9D0E73136A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44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2E48A-EE07-4A63-88A0-9D0E73136AF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048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a.net/en/30publications/10policies/c8/index.html" TargetMode="External"/><Relationship Id="rId2" Type="http://schemas.openxmlformats.org/officeDocument/2006/relationships/hyperlink" Target="http://www.ehow.com/about_5572014_history-medical-ethic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385048" cy="3200400"/>
          </a:xfrm>
        </p:spPr>
        <p:txBody>
          <a:bodyPr/>
          <a:lstStyle/>
          <a:p>
            <a:r>
              <a:rPr lang="en-US" dirty="0" smtClean="0"/>
              <a:t>                                Evolution of Ethics In  HealthCare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0292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4495800" cy="2743200"/>
          </a:xfrm>
          <a:prstGeom prst="rect">
            <a:avLst/>
          </a:prstGeom>
        </p:spPr>
      </p:pic>
      <p:pic>
        <p:nvPicPr>
          <p:cNvPr id="5" name="Picture 4" descr="healthcare-market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276600"/>
            <a:ext cx="4648200" cy="2743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 </a:t>
            </a:r>
            <a:endParaRPr lang="en-US" dirty="0"/>
          </a:p>
        </p:txBody>
      </p:sp>
      <p:pic>
        <p:nvPicPr>
          <p:cNvPr id="4" name="Content Placeholder 3" descr="Ethics-201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8245784">
            <a:off x="2991431" y="962892"/>
            <a:ext cx="5651766" cy="4881100"/>
          </a:xfr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1066800"/>
          </a:xfrm>
        </p:spPr>
        <p:txBody>
          <a:bodyPr/>
          <a:lstStyle/>
          <a:p>
            <a:r>
              <a:rPr lang="en-US" sz="4400" dirty="0" smtClean="0"/>
              <a:t>What is HealthCare ? </a:t>
            </a:r>
            <a:endParaRPr lang="en-US" sz="4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Care ,Service or Supply related to the  mental or physical health of individuals 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What-Is-Healthcare-2-3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1018">
            <a:off x="202876" y="4304398"/>
            <a:ext cx="3246861" cy="2228238"/>
          </a:xfrm>
          <a:prstGeom prst="rect">
            <a:avLst/>
          </a:prstGeom>
        </p:spPr>
      </p:pic>
      <p:pic>
        <p:nvPicPr>
          <p:cNvPr id="5" name="Picture 4" descr="images-healthc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43000"/>
            <a:ext cx="3657600" cy="3102080"/>
          </a:xfrm>
          <a:prstGeom prst="rect">
            <a:avLst/>
          </a:prstGeom>
        </p:spPr>
      </p:pic>
      <p:pic>
        <p:nvPicPr>
          <p:cNvPr id="8" name="Picture 7" descr="SM - iStock_8112453XXXLarge - Health Ca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80544">
            <a:off x="3781962" y="3385954"/>
            <a:ext cx="4982059" cy="298579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1352">
            <a:off x="7207100" y="2176684"/>
            <a:ext cx="2228294" cy="2248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need Medical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Medical Ethics is </a:t>
            </a:r>
            <a:r>
              <a:rPr lang="en-US" dirty="0" smtClean="0"/>
              <a:t>a man </a:t>
            </a:r>
            <a:r>
              <a:rPr lang="en-US" dirty="0" smtClean="0"/>
              <a:t>made system of moral principals that apply </a:t>
            </a:r>
            <a:r>
              <a:rPr lang="en-US" dirty="0" smtClean="0"/>
              <a:t>values </a:t>
            </a:r>
            <a:r>
              <a:rPr lang="en-US" dirty="0" smtClean="0"/>
              <a:t>and judgment to practice the profession 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promote the dignity of the profession.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Support the standards of practice for HealthCare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Professionals.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Respecting all laws and avoiding involvement in any false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fraud or deceptive activity.  </a:t>
            </a:r>
          </a:p>
        </p:txBody>
      </p:sp>
      <p:pic>
        <p:nvPicPr>
          <p:cNvPr id="6" name="Picture 5" descr="114847_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524">
            <a:off x="4247344" y="4827110"/>
            <a:ext cx="5678511" cy="23244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Ethics have Become Important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332232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To avoid conflicts between government and medical institutions  and between   HealthCare  professionals , physicians  and patients .</a:t>
            </a:r>
          </a:p>
          <a:p>
            <a:endParaRPr lang="en-US" sz="3000" dirty="0" smtClean="0"/>
          </a:p>
          <a:p>
            <a:r>
              <a:rPr lang="en-US" sz="3000" dirty="0" smtClean="0"/>
              <a:t>The code of medical ethics outlines the proper conduct between medical professionals and their patients, . Each country has a different code of medical ethics.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4495800"/>
            <a:ext cx="51054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454629"/>
            <a:ext cx="2590800" cy="34099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Beginning of Medical Ethics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Medical  Ethics has a very different history  starting with the “ Hippocratic  School “ in Ancient  Greece .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100" dirty="0" smtClean="0"/>
              <a:t>Hippocrates  lived around 460- 380 BC .  The members of the school have written  an Oath call Hippocratic Oath providing rules for  both doctors and patient .</a:t>
            </a:r>
          </a:p>
          <a:p>
            <a:endParaRPr lang="en-US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dirty="0" smtClean="0"/>
              <a:t>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"First, do no harm."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endParaRPr lang="en-US" dirty="0"/>
          </a:p>
        </p:txBody>
      </p:sp>
      <p:pic>
        <p:nvPicPr>
          <p:cNvPr id="5" name="Picture 4" descr="Hippocr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048000"/>
            <a:ext cx="2209800" cy="3810000"/>
          </a:xfrm>
          <a:prstGeom prst="rect">
            <a:avLst/>
          </a:prstGeom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352800"/>
            <a:ext cx="4648271" cy="3505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562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5900" dirty="0" smtClean="0"/>
          </a:p>
          <a:p>
            <a:pPr>
              <a:buFont typeface="Wingdings" pitchFamily="2" charset="2"/>
              <a:buChar char="q"/>
            </a:pPr>
            <a:r>
              <a:rPr lang="en-US" sz="5900" dirty="0" smtClean="0"/>
              <a:t>In the 18th  century :-</a:t>
            </a:r>
            <a:r>
              <a:rPr lang="en-US" sz="6000" dirty="0" smtClean="0"/>
              <a:t>Thomas Percival, a British physician, published his book "Code of Medical Ethics," in the year 1803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400" dirty="0" smtClean="0"/>
          </a:p>
          <a:p>
            <a:pPr>
              <a:buFont typeface="Wingdings" pitchFamily="2" charset="2"/>
              <a:buChar char="q"/>
            </a:pPr>
            <a:r>
              <a:rPr lang="en-US" sz="6000" dirty="0" smtClean="0"/>
              <a:t>In the 19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century :- the American Medical Association was formed in order to establish a definite code of medical ethics</a:t>
            </a:r>
          </a:p>
          <a:p>
            <a:pPr>
              <a:buNone/>
            </a:pPr>
            <a:endParaRPr lang="en-US" sz="6000" dirty="0" smtClean="0"/>
          </a:p>
          <a:p>
            <a:pPr>
              <a:buFont typeface="Wingdings" pitchFamily="2" charset="2"/>
              <a:buChar char="q"/>
            </a:pPr>
            <a:r>
              <a:rPr lang="en-US" sz="6000" dirty="0" smtClean="0"/>
              <a:t>Modern Medical Ethics :- are revised and replaced  when ethical issues arise and create concern . </a:t>
            </a:r>
          </a:p>
          <a:p>
            <a:pPr>
              <a:buNone/>
            </a:pP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Beginning of Medical Ethics </a:t>
            </a:r>
            <a:br>
              <a:rPr lang="en-US" dirty="0" smtClean="0"/>
            </a:br>
            <a:r>
              <a:rPr lang="en-US" dirty="0" err="1" smtClean="0"/>
              <a:t>cnt’d</a:t>
            </a:r>
            <a:r>
              <a:rPr lang="en-US" dirty="0" smtClean="0"/>
              <a:t>…  </a:t>
            </a:r>
            <a:endParaRPr lang="en-US" dirty="0"/>
          </a:p>
        </p:txBody>
      </p:sp>
      <p:pic>
        <p:nvPicPr>
          <p:cNvPr id="6" name="Picture 5" descr="9781615303014_p0_v1_s260x4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9671">
            <a:off x="6032435" y="3984170"/>
            <a:ext cx="2743200" cy="2819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083410">
            <a:off x="327703" y="4297468"/>
            <a:ext cx="2430639" cy="2525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375" y="4417308"/>
            <a:ext cx="1619250" cy="228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Florence Nightingale (1820 - 1910)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just"/>
            <a:r>
              <a:rPr lang="en-US" dirty="0" smtClean="0"/>
              <a:t> Nightingale established nursing as a respectable profession for women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smtClean="0"/>
              <a:t>In 1860, she established the Nightingale Training School for nurses at St Thomas' Hospital in London.</a:t>
            </a:r>
          </a:p>
          <a:p>
            <a:pPr algn="just"/>
            <a:r>
              <a:rPr lang="en-US" dirty="0" smtClean="0"/>
              <a:t>established nursing training on the Nightingale model. Nightingale's theories, published in 'Notes on Nursing' (</a:t>
            </a:r>
            <a:r>
              <a:rPr lang="en-US" smtClean="0"/>
              <a:t>1860)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pic>
        <p:nvPicPr>
          <p:cNvPr id="4" name="Picture 3" descr="nightingale_floren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581401"/>
            <a:ext cx="4038600" cy="3276600"/>
          </a:xfrm>
          <a:prstGeom prst="rect">
            <a:avLst/>
          </a:prstGeom>
        </p:spPr>
      </p:pic>
      <p:pic>
        <p:nvPicPr>
          <p:cNvPr id="4098" name="Picture 2" descr="http://msvu.cairnrepo.org/fedora/repository/msvu:161/MEDIUM_SIZE/MEDIUM_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03306"/>
            <a:ext cx="3810000" cy="295469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1618488"/>
          </a:xfrm>
        </p:spPr>
        <p:txBody>
          <a:bodyPr/>
          <a:lstStyle/>
          <a:p>
            <a:r>
              <a:rPr lang="en-US" dirty="0" smtClean="0"/>
              <a:t> Conclusions</a:t>
            </a:r>
            <a:br>
              <a:rPr lang="en-US" dirty="0" smtClean="0"/>
            </a:br>
            <a:r>
              <a:rPr lang="en-US" dirty="0" smtClean="0"/>
              <a:t>Medical Ethics 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10600" cy="4236720"/>
          </a:xfrm>
        </p:spPr>
        <p:txBody>
          <a:bodyPr/>
          <a:lstStyle/>
          <a:p>
            <a:r>
              <a:rPr lang="en-US" dirty="0" smtClean="0"/>
              <a:t>Today medical Ethics are an essential part of democratic society .</a:t>
            </a:r>
          </a:p>
          <a:p>
            <a:r>
              <a:rPr lang="en-US" dirty="0" smtClean="0"/>
              <a:t>Patients expect confidentiality to be absolute  and medical ethics  require that their information is protected as far as  possible .</a:t>
            </a:r>
          </a:p>
          <a:p>
            <a:r>
              <a:rPr lang="en-US" dirty="0" smtClean="0"/>
              <a:t>Human rights and medical  ethics  have become parallel mechanism and use of the two  together , maximizes the protection available to the vulnerable patient . </a:t>
            </a:r>
          </a:p>
        </p:txBody>
      </p:sp>
      <p:pic>
        <p:nvPicPr>
          <p:cNvPr id="5" name="Picture 4" descr="Ethi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46995">
            <a:off x="5569906" y="5246004"/>
            <a:ext cx="3499138" cy="164229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© 1999-2014 Demand Media, Inc.</a:t>
            </a:r>
            <a:br>
              <a:rPr lang="en-US" sz="2800" dirty="0" smtClean="0"/>
            </a:br>
            <a:r>
              <a:rPr lang="en-US" sz="2800" dirty="0" smtClean="0"/>
              <a:t>The material appearing on eHow.com and eHow.co.uk is for educational use only.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http://www.ehow.com/about_5572014_history-medical-ethics.html#ixzz2sGcYWUcm</a:t>
            </a:r>
            <a:endParaRPr lang="en-US" sz="2800" dirty="0" smtClean="0"/>
          </a:p>
          <a:p>
            <a:r>
              <a:rPr lang="en-US" sz="2800" dirty="0" smtClean="0"/>
              <a:t>World Medical Association, International Code of Medical Ethics (</a:t>
            </a:r>
            <a:r>
              <a:rPr lang="en-US" sz="2800" dirty="0" err="1" smtClean="0"/>
              <a:t>Pilanesberg</a:t>
            </a:r>
            <a:r>
              <a:rPr lang="en-US" sz="2800" dirty="0" smtClean="0"/>
              <a:t>, South Africa: World Medical Association, 2006). Available at </a:t>
            </a:r>
            <a:r>
              <a:rPr lang="en-US" sz="2800" dirty="0" smtClean="0">
                <a:hlinkClick r:id="rId3"/>
              </a:rPr>
              <a:t>http://www.wma.net/en/30publications/10policies/c8/index.html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1324</TotalTime>
  <Words>351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                             Evolution of Ethics In  HealthCare  </vt:lpstr>
      <vt:lpstr>What is HealthCare ? </vt:lpstr>
      <vt:lpstr>Why do we need Medical Ethics?</vt:lpstr>
      <vt:lpstr>Why Ethics have Become Important  </vt:lpstr>
      <vt:lpstr>Beginning of Medical Ethics   </vt:lpstr>
      <vt:lpstr>Beginning of Medical Ethics  cnt’d…  </vt:lpstr>
      <vt:lpstr>Florence Nightingale (1820 - 1910) </vt:lpstr>
      <vt:lpstr> Conclusions Medical Ethics Today </vt:lpstr>
      <vt:lpstr>References </vt:lpstr>
      <vt:lpstr>Questions 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Evolution of Health care  </dc:title>
  <dc:creator>michelle</dc:creator>
  <cp:lastModifiedBy>Intel</cp:lastModifiedBy>
  <cp:revision>109</cp:revision>
  <dcterms:created xsi:type="dcterms:W3CDTF">2006-08-16T00:00:00Z</dcterms:created>
  <dcterms:modified xsi:type="dcterms:W3CDTF">2014-02-11T05:30:03Z</dcterms:modified>
</cp:coreProperties>
</file>