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sldIdLst>
    <p:sldId id="268" r:id="rId2"/>
    <p:sldId id="266" r:id="rId3"/>
    <p:sldId id="269" r:id="rId4"/>
    <p:sldId id="257" r:id="rId5"/>
    <p:sldId id="261" r:id="rId6"/>
    <p:sldId id="262" r:id="rId7"/>
    <p:sldId id="263" r:id="rId8"/>
    <p:sldId id="259" r:id="rId9"/>
    <p:sldId id="271" r:id="rId10"/>
    <p:sldId id="272" r:id="rId11"/>
    <p:sldId id="273" r:id="rId12"/>
    <p:sldId id="274" r:id="rId13"/>
    <p:sldId id="270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27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64C5FF1-1153-4824-B3D6-0D6C9C38B02F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E7ECE39-34EA-4ABE-AC85-767F092AAFA3}">
      <dgm:prSet phldrT="[Text]"/>
      <dgm:spPr/>
      <dgm:t>
        <a:bodyPr/>
        <a:lstStyle/>
        <a:p>
          <a:r>
            <a:rPr lang="en-US" dirty="0" smtClean="0"/>
            <a:t>Ethical principles</a:t>
          </a:r>
          <a:endParaRPr lang="en-US" dirty="0"/>
        </a:p>
      </dgm:t>
    </dgm:pt>
    <dgm:pt modelId="{208B4690-18D2-4C53-90CD-68C418711033}" type="parTrans" cxnId="{FBCDAF5F-4EC0-40E2-A62A-013A06AF2AD8}">
      <dgm:prSet/>
      <dgm:spPr/>
      <dgm:t>
        <a:bodyPr/>
        <a:lstStyle/>
        <a:p>
          <a:endParaRPr lang="en-US"/>
        </a:p>
      </dgm:t>
    </dgm:pt>
    <dgm:pt modelId="{E68E1309-4BE9-4733-A6F5-14C279812468}" type="sibTrans" cxnId="{FBCDAF5F-4EC0-40E2-A62A-013A06AF2AD8}">
      <dgm:prSet/>
      <dgm:spPr/>
      <dgm:t>
        <a:bodyPr/>
        <a:lstStyle/>
        <a:p>
          <a:endParaRPr lang="en-US"/>
        </a:p>
      </dgm:t>
    </dgm:pt>
    <dgm:pt modelId="{DE86EB0D-AA45-47AD-9144-3C11B0F77D22}">
      <dgm:prSet phldrT="[Text]"/>
      <dgm:spPr/>
      <dgm:t>
        <a:bodyPr/>
        <a:lstStyle/>
        <a:p>
          <a:r>
            <a:rPr lang="en-US" dirty="0" smtClean="0"/>
            <a:t>Primary ethical principles</a:t>
          </a:r>
          <a:endParaRPr lang="en-US" dirty="0"/>
        </a:p>
      </dgm:t>
    </dgm:pt>
    <dgm:pt modelId="{46748457-7D16-4E0D-8A6E-4294B7518745}" type="parTrans" cxnId="{C0028B67-770B-4D55-9287-1FB2C780CBE9}">
      <dgm:prSet/>
      <dgm:spPr/>
      <dgm:t>
        <a:bodyPr/>
        <a:lstStyle/>
        <a:p>
          <a:endParaRPr lang="en-US"/>
        </a:p>
      </dgm:t>
    </dgm:pt>
    <dgm:pt modelId="{3897DDC7-1407-4926-BEF7-788F4B2EC590}" type="sibTrans" cxnId="{C0028B67-770B-4D55-9287-1FB2C780CBE9}">
      <dgm:prSet/>
      <dgm:spPr/>
      <dgm:t>
        <a:bodyPr/>
        <a:lstStyle/>
        <a:p>
          <a:endParaRPr lang="en-US"/>
        </a:p>
      </dgm:t>
    </dgm:pt>
    <dgm:pt modelId="{6D8D40DF-1165-41A8-9569-BD74450986FF}">
      <dgm:prSet phldrT="[Text]"/>
      <dgm:spPr/>
      <dgm:t>
        <a:bodyPr/>
        <a:lstStyle/>
        <a:p>
          <a:r>
            <a:rPr lang="en-US" dirty="0" smtClean="0"/>
            <a:t>Secondary ethical principles</a:t>
          </a:r>
          <a:endParaRPr lang="en-US" dirty="0"/>
        </a:p>
      </dgm:t>
    </dgm:pt>
    <dgm:pt modelId="{1CAFDA5A-F777-421F-983D-A9BFB79C59FD}" type="parTrans" cxnId="{76D6F5F3-B5EF-4F59-BD37-7F5882950002}">
      <dgm:prSet/>
      <dgm:spPr/>
      <dgm:t>
        <a:bodyPr/>
        <a:lstStyle/>
        <a:p>
          <a:endParaRPr lang="en-US"/>
        </a:p>
      </dgm:t>
    </dgm:pt>
    <dgm:pt modelId="{84973767-085C-4D19-90E3-75E7D01AFE2F}" type="sibTrans" cxnId="{76D6F5F3-B5EF-4F59-BD37-7F5882950002}">
      <dgm:prSet/>
      <dgm:spPr/>
      <dgm:t>
        <a:bodyPr/>
        <a:lstStyle/>
        <a:p>
          <a:endParaRPr lang="en-US"/>
        </a:p>
      </dgm:t>
    </dgm:pt>
    <dgm:pt modelId="{7FDB54B3-B00A-43CE-A941-7021FD371EA8}" type="pres">
      <dgm:prSet presAssocID="{364C5FF1-1153-4824-B3D6-0D6C9C38B02F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803B1471-D946-4BBF-8B43-B14FC527C935}" type="pres">
      <dgm:prSet presAssocID="{0E7ECE39-34EA-4ABE-AC85-767F092AAFA3}" presName="hierRoot1" presStyleCnt="0"/>
      <dgm:spPr/>
    </dgm:pt>
    <dgm:pt modelId="{D65D6FA7-D235-47DC-BE12-B32BE01E49F8}" type="pres">
      <dgm:prSet presAssocID="{0E7ECE39-34EA-4ABE-AC85-767F092AAFA3}" presName="composite" presStyleCnt="0"/>
      <dgm:spPr/>
    </dgm:pt>
    <dgm:pt modelId="{8787D6CC-C7FF-4B3A-BF21-083807548FF9}" type="pres">
      <dgm:prSet presAssocID="{0E7ECE39-34EA-4ABE-AC85-767F092AAFA3}" presName="background" presStyleLbl="node0" presStyleIdx="0" presStyleCnt="1"/>
      <dgm:spPr/>
    </dgm:pt>
    <dgm:pt modelId="{2C4D9909-E64D-44B4-AA58-43B9E4280AB3}" type="pres">
      <dgm:prSet presAssocID="{0E7ECE39-34EA-4ABE-AC85-767F092AAFA3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CC28693-44B7-4789-916D-B8DDB738870E}" type="pres">
      <dgm:prSet presAssocID="{0E7ECE39-34EA-4ABE-AC85-767F092AAFA3}" presName="hierChild2" presStyleCnt="0"/>
      <dgm:spPr/>
    </dgm:pt>
    <dgm:pt modelId="{4752543E-F720-4834-849F-A78A8F657094}" type="pres">
      <dgm:prSet presAssocID="{46748457-7D16-4E0D-8A6E-4294B7518745}" presName="Name10" presStyleLbl="parChTrans1D2" presStyleIdx="0" presStyleCnt="2"/>
      <dgm:spPr/>
      <dgm:t>
        <a:bodyPr/>
        <a:lstStyle/>
        <a:p>
          <a:endParaRPr lang="en-US"/>
        </a:p>
      </dgm:t>
    </dgm:pt>
    <dgm:pt modelId="{818074D9-5002-4306-A7D4-8BE1ACCB259B}" type="pres">
      <dgm:prSet presAssocID="{DE86EB0D-AA45-47AD-9144-3C11B0F77D22}" presName="hierRoot2" presStyleCnt="0"/>
      <dgm:spPr/>
    </dgm:pt>
    <dgm:pt modelId="{5C2B831B-D85C-4C10-861C-C12CBFCF6971}" type="pres">
      <dgm:prSet presAssocID="{DE86EB0D-AA45-47AD-9144-3C11B0F77D22}" presName="composite2" presStyleCnt="0"/>
      <dgm:spPr/>
    </dgm:pt>
    <dgm:pt modelId="{9BF55CC5-6FF0-4B8A-A3F5-96ABDE094F95}" type="pres">
      <dgm:prSet presAssocID="{DE86EB0D-AA45-47AD-9144-3C11B0F77D22}" presName="background2" presStyleLbl="node2" presStyleIdx="0" presStyleCnt="2"/>
      <dgm:spPr/>
    </dgm:pt>
    <dgm:pt modelId="{CB6E7421-2FF8-4A7C-A8E8-21F7894EB34F}" type="pres">
      <dgm:prSet presAssocID="{DE86EB0D-AA45-47AD-9144-3C11B0F77D22}" presName="text2" presStyleLbl="fgAcc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687CF51-FEDF-44F5-8A53-703872D631C3}" type="pres">
      <dgm:prSet presAssocID="{DE86EB0D-AA45-47AD-9144-3C11B0F77D22}" presName="hierChild3" presStyleCnt="0"/>
      <dgm:spPr/>
    </dgm:pt>
    <dgm:pt modelId="{03835017-66CA-42A8-A0D3-D57340FCDD4B}" type="pres">
      <dgm:prSet presAssocID="{1CAFDA5A-F777-421F-983D-A9BFB79C59FD}" presName="Name10" presStyleLbl="parChTrans1D2" presStyleIdx="1" presStyleCnt="2"/>
      <dgm:spPr/>
      <dgm:t>
        <a:bodyPr/>
        <a:lstStyle/>
        <a:p>
          <a:endParaRPr lang="en-US"/>
        </a:p>
      </dgm:t>
    </dgm:pt>
    <dgm:pt modelId="{745829E0-D922-4342-9E17-7BD742497F27}" type="pres">
      <dgm:prSet presAssocID="{6D8D40DF-1165-41A8-9569-BD74450986FF}" presName="hierRoot2" presStyleCnt="0"/>
      <dgm:spPr/>
    </dgm:pt>
    <dgm:pt modelId="{BF869D78-FFA5-4729-B2F9-053850B408F9}" type="pres">
      <dgm:prSet presAssocID="{6D8D40DF-1165-41A8-9569-BD74450986FF}" presName="composite2" presStyleCnt="0"/>
      <dgm:spPr/>
    </dgm:pt>
    <dgm:pt modelId="{2A65E244-4B95-470D-8291-0FB3B7809480}" type="pres">
      <dgm:prSet presAssocID="{6D8D40DF-1165-41A8-9569-BD74450986FF}" presName="background2" presStyleLbl="node2" presStyleIdx="1" presStyleCnt="2"/>
      <dgm:spPr/>
    </dgm:pt>
    <dgm:pt modelId="{9D002FDE-320C-498D-BFE3-AB9E9ADBB996}" type="pres">
      <dgm:prSet presAssocID="{6D8D40DF-1165-41A8-9569-BD74450986FF}" presName="text2" presStyleLbl="fgAcc2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E45CEDD-3D55-4719-9EEA-344F10B617A3}" type="pres">
      <dgm:prSet presAssocID="{6D8D40DF-1165-41A8-9569-BD74450986FF}" presName="hierChild3" presStyleCnt="0"/>
      <dgm:spPr/>
    </dgm:pt>
  </dgm:ptLst>
  <dgm:cxnLst>
    <dgm:cxn modelId="{C0028B67-770B-4D55-9287-1FB2C780CBE9}" srcId="{0E7ECE39-34EA-4ABE-AC85-767F092AAFA3}" destId="{DE86EB0D-AA45-47AD-9144-3C11B0F77D22}" srcOrd="0" destOrd="0" parTransId="{46748457-7D16-4E0D-8A6E-4294B7518745}" sibTransId="{3897DDC7-1407-4926-BEF7-788F4B2EC590}"/>
    <dgm:cxn modelId="{35E9FC21-0533-4D8D-A839-B5F4D8913BBC}" type="presOf" srcId="{364C5FF1-1153-4824-B3D6-0D6C9C38B02F}" destId="{7FDB54B3-B00A-43CE-A941-7021FD371EA8}" srcOrd="0" destOrd="0" presId="urn:microsoft.com/office/officeart/2005/8/layout/hierarchy1"/>
    <dgm:cxn modelId="{E90C5A08-D749-4707-BB78-C933125A7650}" type="presOf" srcId="{1CAFDA5A-F777-421F-983D-A9BFB79C59FD}" destId="{03835017-66CA-42A8-A0D3-D57340FCDD4B}" srcOrd="0" destOrd="0" presId="urn:microsoft.com/office/officeart/2005/8/layout/hierarchy1"/>
    <dgm:cxn modelId="{1B912BC0-AE12-40C7-B308-1ED8BB44A6A0}" type="presOf" srcId="{0E7ECE39-34EA-4ABE-AC85-767F092AAFA3}" destId="{2C4D9909-E64D-44B4-AA58-43B9E4280AB3}" srcOrd="0" destOrd="0" presId="urn:microsoft.com/office/officeart/2005/8/layout/hierarchy1"/>
    <dgm:cxn modelId="{3EF2510E-E8BC-49C8-B193-F7FDAF96ACE1}" type="presOf" srcId="{46748457-7D16-4E0D-8A6E-4294B7518745}" destId="{4752543E-F720-4834-849F-A78A8F657094}" srcOrd="0" destOrd="0" presId="urn:microsoft.com/office/officeart/2005/8/layout/hierarchy1"/>
    <dgm:cxn modelId="{5C34C47D-49B5-48A5-AEE7-E9C9DEF5B65E}" type="presOf" srcId="{6D8D40DF-1165-41A8-9569-BD74450986FF}" destId="{9D002FDE-320C-498D-BFE3-AB9E9ADBB996}" srcOrd="0" destOrd="0" presId="urn:microsoft.com/office/officeart/2005/8/layout/hierarchy1"/>
    <dgm:cxn modelId="{76D6F5F3-B5EF-4F59-BD37-7F5882950002}" srcId="{0E7ECE39-34EA-4ABE-AC85-767F092AAFA3}" destId="{6D8D40DF-1165-41A8-9569-BD74450986FF}" srcOrd="1" destOrd="0" parTransId="{1CAFDA5A-F777-421F-983D-A9BFB79C59FD}" sibTransId="{84973767-085C-4D19-90E3-75E7D01AFE2F}"/>
    <dgm:cxn modelId="{C6035637-A56D-4139-B318-B4468F0F4431}" type="presOf" srcId="{DE86EB0D-AA45-47AD-9144-3C11B0F77D22}" destId="{CB6E7421-2FF8-4A7C-A8E8-21F7894EB34F}" srcOrd="0" destOrd="0" presId="urn:microsoft.com/office/officeart/2005/8/layout/hierarchy1"/>
    <dgm:cxn modelId="{FBCDAF5F-4EC0-40E2-A62A-013A06AF2AD8}" srcId="{364C5FF1-1153-4824-B3D6-0D6C9C38B02F}" destId="{0E7ECE39-34EA-4ABE-AC85-767F092AAFA3}" srcOrd="0" destOrd="0" parTransId="{208B4690-18D2-4C53-90CD-68C418711033}" sibTransId="{E68E1309-4BE9-4733-A6F5-14C279812468}"/>
    <dgm:cxn modelId="{56AC75EA-3FA9-44CB-9A8B-D05490BFED47}" type="presParOf" srcId="{7FDB54B3-B00A-43CE-A941-7021FD371EA8}" destId="{803B1471-D946-4BBF-8B43-B14FC527C935}" srcOrd="0" destOrd="0" presId="urn:microsoft.com/office/officeart/2005/8/layout/hierarchy1"/>
    <dgm:cxn modelId="{63CF18F5-3821-4736-9166-924D03F2C882}" type="presParOf" srcId="{803B1471-D946-4BBF-8B43-B14FC527C935}" destId="{D65D6FA7-D235-47DC-BE12-B32BE01E49F8}" srcOrd="0" destOrd="0" presId="urn:microsoft.com/office/officeart/2005/8/layout/hierarchy1"/>
    <dgm:cxn modelId="{D54E3C4E-430B-43C0-ADC6-18DB1B5DF13E}" type="presParOf" srcId="{D65D6FA7-D235-47DC-BE12-B32BE01E49F8}" destId="{8787D6CC-C7FF-4B3A-BF21-083807548FF9}" srcOrd="0" destOrd="0" presId="urn:microsoft.com/office/officeart/2005/8/layout/hierarchy1"/>
    <dgm:cxn modelId="{77D090E6-842A-4EA9-A0BF-8DB9A113C5E4}" type="presParOf" srcId="{D65D6FA7-D235-47DC-BE12-B32BE01E49F8}" destId="{2C4D9909-E64D-44B4-AA58-43B9E4280AB3}" srcOrd="1" destOrd="0" presId="urn:microsoft.com/office/officeart/2005/8/layout/hierarchy1"/>
    <dgm:cxn modelId="{00A21A1C-D686-481D-800A-26B3AD379839}" type="presParOf" srcId="{803B1471-D946-4BBF-8B43-B14FC527C935}" destId="{CCC28693-44B7-4789-916D-B8DDB738870E}" srcOrd="1" destOrd="0" presId="urn:microsoft.com/office/officeart/2005/8/layout/hierarchy1"/>
    <dgm:cxn modelId="{6E940194-F3E4-474C-A3B6-FACE26B678AD}" type="presParOf" srcId="{CCC28693-44B7-4789-916D-B8DDB738870E}" destId="{4752543E-F720-4834-849F-A78A8F657094}" srcOrd="0" destOrd="0" presId="urn:microsoft.com/office/officeart/2005/8/layout/hierarchy1"/>
    <dgm:cxn modelId="{FBAEE748-EDF5-4E37-BBFA-ABFF44E2EF8C}" type="presParOf" srcId="{CCC28693-44B7-4789-916D-B8DDB738870E}" destId="{818074D9-5002-4306-A7D4-8BE1ACCB259B}" srcOrd="1" destOrd="0" presId="urn:microsoft.com/office/officeart/2005/8/layout/hierarchy1"/>
    <dgm:cxn modelId="{033047EC-E7A5-40FE-99CC-A511DDD8AE14}" type="presParOf" srcId="{818074D9-5002-4306-A7D4-8BE1ACCB259B}" destId="{5C2B831B-D85C-4C10-861C-C12CBFCF6971}" srcOrd="0" destOrd="0" presId="urn:microsoft.com/office/officeart/2005/8/layout/hierarchy1"/>
    <dgm:cxn modelId="{05D891E0-267B-4FDE-8EA2-9811A836614C}" type="presParOf" srcId="{5C2B831B-D85C-4C10-861C-C12CBFCF6971}" destId="{9BF55CC5-6FF0-4B8A-A3F5-96ABDE094F95}" srcOrd="0" destOrd="0" presId="urn:microsoft.com/office/officeart/2005/8/layout/hierarchy1"/>
    <dgm:cxn modelId="{A93C4236-7A81-4850-A6FE-E13B36DD9A24}" type="presParOf" srcId="{5C2B831B-D85C-4C10-861C-C12CBFCF6971}" destId="{CB6E7421-2FF8-4A7C-A8E8-21F7894EB34F}" srcOrd="1" destOrd="0" presId="urn:microsoft.com/office/officeart/2005/8/layout/hierarchy1"/>
    <dgm:cxn modelId="{C367252A-9262-4260-BA0E-9FE8557B9863}" type="presParOf" srcId="{818074D9-5002-4306-A7D4-8BE1ACCB259B}" destId="{9687CF51-FEDF-44F5-8A53-703872D631C3}" srcOrd="1" destOrd="0" presId="urn:microsoft.com/office/officeart/2005/8/layout/hierarchy1"/>
    <dgm:cxn modelId="{152DC1AB-66AF-41D0-B5E0-8F6F93CC5829}" type="presParOf" srcId="{CCC28693-44B7-4789-916D-B8DDB738870E}" destId="{03835017-66CA-42A8-A0D3-D57340FCDD4B}" srcOrd="2" destOrd="0" presId="urn:microsoft.com/office/officeart/2005/8/layout/hierarchy1"/>
    <dgm:cxn modelId="{A004C0D6-6D30-422A-96F4-F0EEF8F12AEC}" type="presParOf" srcId="{CCC28693-44B7-4789-916D-B8DDB738870E}" destId="{745829E0-D922-4342-9E17-7BD742497F27}" srcOrd="3" destOrd="0" presId="urn:microsoft.com/office/officeart/2005/8/layout/hierarchy1"/>
    <dgm:cxn modelId="{99E2C464-B430-4946-B524-3323C71DDEA7}" type="presParOf" srcId="{745829E0-D922-4342-9E17-7BD742497F27}" destId="{BF869D78-FFA5-4729-B2F9-053850B408F9}" srcOrd="0" destOrd="0" presId="urn:microsoft.com/office/officeart/2005/8/layout/hierarchy1"/>
    <dgm:cxn modelId="{510F2CAD-81D9-4CEA-932E-8991A18D037E}" type="presParOf" srcId="{BF869D78-FFA5-4729-B2F9-053850B408F9}" destId="{2A65E244-4B95-470D-8291-0FB3B7809480}" srcOrd="0" destOrd="0" presId="urn:microsoft.com/office/officeart/2005/8/layout/hierarchy1"/>
    <dgm:cxn modelId="{3B17576C-5E09-499B-A3C4-2803399ACC89}" type="presParOf" srcId="{BF869D78-FFA5-4729-B2F9-053850B408F9}" destId="{9D002FDE-320C-498D-BFE3-AB9E9ADBB996}" srcOrd="1" destOrd="0" presId="urn:microsoft.com/office/officeart/2005/8/layout/hierarchy1"/>
    <dgm:cxn modelId="{B184EE21-4AB2-4E9A-8E37-0574399F7ED5}" type="presParOf" srcId="{745829E0-D922-4342-9E17-7BD742497F27}" destId="{4E45CEDD-3D55-4719-9EEA-344F10B617A3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3835017-66CA-42A8-A0D3-D57340FCDD4B}">
      <dsp:nvSpPr>
        <dsp:cNvPr id="0" name=""/>
        <dsp:cNvSpPr/>
      </dsp:nvSpPr>
      <dsp:spPr>
        <a:xfrm>
          <a:off x="2912566" y="1548840"/>
          <a:ext cx="1489769" cy="70899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83159"/>
              </a:lnTo>
              <a:lnTo>
                <a:pt x="1489769" y="483159"/>
              </a:lnTo>
              <a:lnTo>
                <a:pt x="1489769" y="708994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752543E-F720-4834-849F-A78A8F657094}">
      <dsp:nvSpPr>
        <dsp:cNvPr id="0" name=""/>
        <dsp:cNvSpPr/>
      </dsp:nvSpPr>
      <dsp:spPr>
        <a:xfrm>
          <a:off x="1422796" y="1548840"/>
          <a:ext cx="1489769" cy="708994"/>
        </a:xfrm>
        <a:custGeom>
          <a:avLst/>
          <a:gdLst/>
          <a:ahLst/>
          <a:cxnLst/>
          <a:rect l="0" t="0" r="0" b="0"/>
          <a:pathLst>
            <a:path>
              <a:moveTo>
                <a:pt x="1489769" y="0"/>
              </a:moveTo>
              <a:lnTo>
                <a:pt x="1489769" y="483159"/>
              </a:lnTo>
              <a:lnTo>
                <a:pt x="0" y="483159"/>
              </a:lnTo>
              <a:lnTo>
                <a:pt x="0" y="708994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787D6CC-C7FF-4B3A-BF21-083807548FF9}">
      <dsp:nvSpPr>
        <dsp:cNvPr id="0" name=""/>
        <dsp:cNvSpPr/>
      </dsp:nvSpPr>
      <dsp:spPr>
        <a:xfrm>
          <a:off x="1693664" y="834"/>
          <a:ext cx="2437804" cy="154800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C4D9909-E64D-44B4-AA58-43B9E4280AB3}">
      <dsp:nvSpPr>
        <dsp:cNvPr id="0" name=""/>
        <dsp:cNvSpPr/>
      </dsp:nvSpPr>
      <dsp:spPr>
        <a:xfrm>
          <a:off x="1964531" y="258158"/>
          <a:ext cx="2437804" cy="154800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Ethical principles</a:t>
          </a:r>
          <a:endParaRPr lang="en-US" sz="2900" kern="1200" dirty="0"/>
        </a:p>
      </dsp:txBody>
      <dsp:txXfrm>
        <a:off x="2009871" y="303498"/>
        <a:ext cx="2347124" cy="1457325"/>
      </dsp:txXfrm>
    </dsp:sp>
    <dsp:sp modelId="{9BF55CC5-6FF0-4B8A-A3F5-96ABDE094F95}">
      <dsp:nvSpPr>
        <dsp:cNvPr id="0" name=""/>
        <dsp:cNvSpPr/>
      </dsp:nvSpPr>
      <dsp:spPr>
        <a:xfrm>
          <a:off x="203894" y="2257835"/>
          <a:ext cx="2437804" cy="154800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B6E7421-2FF8-4A7C-A8E8-21F7894EB34F}">
      <dsp:nvSpPr>
        <dsp:cNvPr id="0" name=""/>
        <dsp:cNvSpPr/>
      </dsp:nvSpPr>
      <dsp:spPr>
        <a:xfrm>
          <a:off x="474761" y="2515159"/>
          <a:ext cx="2437804" cy="154800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Primary ethical principles</a:t>
          </a:r>
          <a:endParaRPr lang="en-US" sz="2900" kern="1200" dirty="0"/>
        </a:p>
      </dsp:txBody>
      <dsp:txXfrm>
        <a:off x="520101" y="2560499"/>
        <a:ext cx="2347124" cy="1457325"/>
      </dsp:txXfrm>
    </dsp:sp>
    <dsp:sp modelId="{2A65E244-4B95-470D-8291-0FB3B7809480}">
      <dsp:nvSpPr>
        <dsp:cNvPr id="0" name=""/>
        <dsp:cNvSpPr/>
      </dsp:nvSpPr>
      <dsp:spPr>
        <a:xfrm>
          <a:off x="3183433" y="2257835"/>
          <a:ext cx="2437804" cy="154800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D002FDE-320C-498D-BFE3-AB9E9ADBB996}">
      <dsp:nvSpPr>
        <dsp:cNvPr id="0" name=""/>
        <dsp:cNvSpPr/>
      </dsp:nvSpPr>
      <dsp:spPr>
        <a:xfrm>
          <a:off x="3454300" y="2515159"/>
          <a:ext cx="2437804" cy="154800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Secondary ethical principles</a:t>
          </a:r>
          <a:endParaRPr lang="en-US" sz="2900" kern="1200" dirty="0"/>
        </a:p>
      </dsp:txBody>
      <dsp:txXfrm>
        <a:off x="3499640" y="2560499"/>
        <a:ext cx="2347124" cy="145732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2FE51B10-6FCD-42A5-9B1F-427217290A74}" type="datetimeFigureOut">
              <a:rPr lang="en-US" smtClean="0"/>
              <a:pPr/>
              <a:t>2/11/2014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F9482AEF-5CBA-42EC-A0C5-ABF14E415CE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51B10-6FCD-42A5-9B1F-427217290A74}" type="datetimeFigureOut">
              <a:rPr lang="en-US" smtClean="0"/>
              <a:pPr/>
              <a:t>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82AEF-5CBA-42EC-A0C5-ABF14E415C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51B10-6FCD-42A5-9B1F-427217290A74}" type="datetimeFigureOut">
              <a:rPr lang="en-US" smtClean="0"/>
              <a:pPr/>
              <a:t>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82AEF-5CBA-42EC-A0C5-ABF14E415C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51B10-6FCD-42A5-9B1F-427217290A74}" type="datetimeFigureOut">
              <a:rPr lang="en-US" smtClean="0"/>
              <a:pPr/>
              <a:t>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82AEF-5CBA-42EC-A0C5-ABF14E415C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51B10-6FCD-42A5-9B1F-427217290A74}" type="datetimeFigureOut">
              <a:rPr lang="en-US" smtClean="0"/>
              <a:pPr/>
              <a:t>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82AEF-5CBA-42EC-A0C5-ABF14E415C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51B10-6FCD-42A5-9B1F-427217290A74}" type="datetimeFigureOut">
              <a:rPr lang="en-US" smtClean="0"/>
              <a:pPr/>
              <a:t>2/11/2014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82AEF-5CBA-42EC-A0C5-ABF14E415CE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51B10-6FCD-42A5-9B1F-427217290A74}" type="datetimeFigureOut">
              <a:rPr lang="en-US" smtClean="0"/>
              <a:pPr/>
              <a:t>2/11/2014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82AEF-5CBA-42EC-A0C5-ABF14E415C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51B10-6FCD-42A5-9B1F-427217290A74}" type="datetimeFigureOut">
              <a:rPr lang="en-US" smtClean="0"/>
              <a:pPr/>
              <a:t>2/11/2014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82AEF-5CBA-42EC-A0C5-ABF14E415C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51B10-6FCD-42A5-9B1F-427217290A74}" type="datetimeFigureOut">
              <a:rPr lang="en-US" smtClean="0"/>
              <a:pPr/>
              <a:t>2/11/2014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82AEF-5CBA-42EC-A0C5-ABF14E415C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51B10-6FCD-42A5-9B1F-427217290A74}" type="datetimeFigureOut">
              <a:rPr lang="en-US" smtClean="0"/>
              <a:pPr/>
              <a:t>2/11/2014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82AEF-5CBA-42EC-A0C5-ABF14E415CE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51B10-6FCD-42A5-9B1F-427217290A74}" type="datetimeFigureOut">
              <a:rPr lang="en-US" smtClean="0"/>
              <a:pPr/>
              <a:t>2/11/2014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82AEF-5CBA-42EC-A0C5-ABF14E415C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2FE51B10-6FCD-42A5-9B1F-427217290A74}" type="datetimeFigureOut">
              <a:rPr lang="en-US" smtClean="0"/>
              <a:pPr/>
              <a:t>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F9482AEF-5CBA-42EC-A0C5-ABF14E415CE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lk/" TargetMode="External"/><Relationship Id="rId2" Type="http://schemas.openxmlformats.org/officeDocument/2006/relationships/hyperlink" Target="http://www.nursingworld.org/MainMenuCategories/EthicsStandards/Resources/Ethics-Definitions.pdf" TargetMode="External"/><Relationship Id="rId1" Type="http://schemas.openxmlformats.org/officeDocument/2006/relationships/slideLayout" Target="../slideLayouts/slideLayout6.xml"/><Relationship Id="rId5" Type="http://schemas.openxmlformats.org/officeDocument/2006/relationships/hyperlink" Target="http://nursing.citytech.cuny.edu/nu/nursingdocs/FIRST/unit4/Health%20Values.pdf" TargetMode="External"/><Relationship Id="rId4" Type="http://schemas.openxmlformats.org/officeDocument/2006/relationships/hyperlink" Target="file:///C:\Users\HP\Desktop\Ethics%20Im\UldRrose.htm" TargetMode="Externa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3505200"/>
            <a:ext cx="3313355" cy="1702160"/>
          </a:xfrm>
        </p:spPr>
        <p:txBody>
          <a:bodyPr>
            <a:noAutofit/>
          </a:bodyPr>
          <a:lstStyle/>
          <a:p>
            <a:r>
              <a:rPr lang="en-US" sz="4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ETHICAL PRINCIPLES</a:t>
            </a:r>
            <a:br>
              <a:rPr lang="en-US" sz="4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sz="4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7" name="Picture 3" descr="C:\Users\HP\Desktop\Ethics Im\Image_00712 EDITED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1828800"/>
            <a:ext cx="4580328" cy="30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596332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Fidelity </a:t>
            </a:r>
            <a:endParaRPr lang="en-US" dirty="0"/>
          </a:p>
        </p:txBody>
      </p:sp>
      <p:pic>
        <p:nvPicPr>
          <p:cNvPr id="6147" name="Picture 3" descr="C:\Users\HP\Desktop\Ethics Im\y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105400" y="4111198"/>
            <a:ext cx="3457575" cy="23008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914400" y="2540583"/>
            <a:ext cx="4572000" cy="1938992"/>
          </a:xfrm>
          <a:prstGeom prst="rect">
            <a:avLst/>
          </a:prstGeom>
        </p:spPr>
        <p:txBody>
          <a:bodyPr>
            <a:spAutoFit/>
          </a:bodyPr>
          <a:lstStyle/>
          <a:p>
            <a:pPr marL="571500" indent="-571500">
              <a:buFont typeface="Arial" pitchFamily="34" charset="0"/>
              <a:buChar char="•"/>
            </a:pP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Duty to be faithful to one’s </a:t>
            </a: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commitments 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To keep promises </a:t>
            </a:r>
            <a:endParaRPr lang="en-US" sz="2400" dirty="0" smtClean="0">
              <a:solidFill>
                <a:prstClr val="black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571500" indent="-571500">
              <a:buFont typeface="Arial" pitchFamily="34" charset="0"/>
              <a:buChar char="•"/>
            </a:pP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Fidelity or faithful devotion to duty.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2281802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008728"/>
            <a:ext cx="7024744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Confidentiality </a:t>
            </a:r>
            <a:endParaRPr lang="en-US" dirty="0"/>
          </a:p>
        </p:txBody>
      </p:sp>
      <p:pic>
        <p:nvPicPr>
          <p:cNvPr id="3" name="Picture 2" descr="C:\Users\HP\Desktop\Ethics Im\imagessds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486400" y="3886200"/>
            <a:ext cx="3132610" cy="2571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990600" y="2438400"/>
            <a:ext cx="4572000" cy="3416320"/>
          </a:xfrm>
          <a:prstGeom prst="rect">
            <a:avLst/>
          </a:prstGeom>
        </p:spPr>
        <p:txBody>
          <a:bodyPr>
            <a:spAutoFit/>
          </a:bodyPr>
          <a:lstStyle/>
          <a:p>
            <a:pPr marL="571500" indent="-571500">
              <a:buFont typeface="Arial" pitchFamily="34" charset="0"/>
              <a:buChar char="•"/>
            </a:pP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Keep privileged information private </a:t>
            </a: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exceptions. Confidentiality means that nurses &amp; doctors should only discuss the medical conditions &amp; issues of a patient when there is a valid reason for doing so.</a:t>
            </a:r>
          </a:p>
          <a:p>
            <a:pPr marL="571500" indent="-571500"/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95456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1066800" y="2209800"/>
            <a:ext cx="662940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u="sng" dirty="0" smtClean="0">
                <a:hlinkClick r:id="rId2"/>
              </a:rPr>
              <a:t>http://www.nursingworld.org/MainMenuCategories/EthicsStandards/Resources/Ethics-Definitions.pdf</a:t>
            </a:r>
            <a:endParaRPr lang="en-US" u="sng" dirty="0" smtClean="0"/>
          </a:p>
          <a:p>
            <a:endParaRPr lang="en-US" dirty="0" smtClean="0"/>
          </a:p>
          <a:p>
            <a:r>
              <a:rPr lang="en-US" u="sng" dirty="0" smtClean="0">
                <a:hlinkClick r:id="rId3"/>
              </a:rPr>
              <a:t>https://www.google.lk/#q=what+is+the+ethical+principles+in+nursing+ppt</a:t>
            </a:r>
            <a:r>
              <a:rPr lang="en-US" dirty="0" smtClean="0"/>
              <a:t>	</a:t>
            </a:r>
          </a:p>
          <a:p>
            <a:endParaRPr lang="en-US" dirty="0" smtClean="0"/>
          </a:p>
          <a:p>
            <a:r>
              <a:rPr lang="en-US" u="sng" dirty="0" smtClean="0">
                <a:hlinkClick r:id="rId4" action="ppaction://hlinkfile"/>
              </a:rPr>
              <a:t>file:///C:/Users/HP/Desktop/Ethics%20Im/UldRrose.htm</a:t>
            </a:r>
            <a:endParaRPr lang="en-US" u="sng" dirty="0" smtClean="0"/>
          </a:p>
          <a:p>
            <a:endParaRPr lang="en-US" dirty="0" smtClean="0"/>
          </a:p>
          <a:p>
            <a:r>
              <a:rPr lang="en-US" u="sng" dirty="0" smtClean="0">
                <a:hlinkClick r:id="rId5"/>
              </a:rPr>
              <a:t>http://nursing.citytech.cuny.edu/nu/nursingdocs/FIRST/unit4/Health%20Values.pdf</a:t>
            </a:r>
            <a:r>
              <a:rPr lang="en-US" dirty="0" smtClean="0"/>
              <a:t> </a:t>
            </a:r>
          </a:p>
          <a:p>
            <a:endParaRPr lang="en-US" dirty="0" smtClean="0"/>
          </a:p>
          <a:p>
            <a:r>
              <a:rPr lang="en-US" dirty="0" smtClean="0"/>
              <a:t>http://www.ehow.com/about_6648232_principle-veracity_.html#ixzz2sth1py9I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HP\Desktop\Ethics Im\how-i-live-my-lif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314864" y="1752600"/>
            <a:ext cx="4749800" cy="4749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609600" y="761588"/>
            <a:ext cx="447501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4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THANK YOU </a:t>
            </a:r>
            <a:endParaRPr lang="en-US" sz="48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631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dirty="0" smtClean="0">
                <a:solidFill>
                  <a:srgbClr val="94C600"/>
                </a:solidFill>
              </a:rPr>
              <a:t>What is the ethical 	principles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just">
              <a:buClr>
                <a:srgbClr val="94C600"/>
              </a:buClr>
              <a:buNone/>
            </a:pPr>
            <a:r>
              <a:rPr lang="en-US" sz="2800" dirty="0">
                <a:solidFill>
                  <a:srgbClr val="424242"/>
                </a:solidFill>
              </a:rPr>
              <a:t>The ethical principle provide a foundation for nursing practice. Ethical principles are defined as basis consequences and of universal moral principles when making clinical judgment. </a:t>
            </a:r>
          </a:p>
          <a:p>
            <a:pPr marL="6858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66644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xmlns="" val="1630963336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3769529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143000"/>
          </a:xfrm>
        </p:spPr>
        <p:txBody>
          <a:bodyPr>
            <a:noAutofit/>
          </a:bodyPr>
          <a:lstStyle/>
          <a:p>
            <a:r>
              <a:rPr lang="en-US" sz="3200" b="1" dirty="0" smtClean="0"/>
              <a:t>The primary ethical principles</a:t>
            </a:r>
            <a:br>
              <a:rPr lang="en-US" sz="3200" b="1" dirty="0" smtClean="0"/>
            </a:b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068763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2800" dirty="0" smtClean="0"/>
          </a:p>
          <a:p>
            <a:pPr>
              <a:buNone/>
            </a:pPr>
            <a:r>
              <a:rPr lang="en-US" dirty="0" smtClean="0"/>
              <a:t>     There are three primary ethical principles that are traditionally cited when discussing ethical concerns in human subjects research.</a:t>
            </a:r>
          </a:p>
          <a:p>
            <a:r>
              <a:rPr lang="en-US" dirty="0" smtClean="0"/>
              <a:t>Justice (fairness)</a:t>
            </a:r>
          </a:p>
          <a:p>
            <a:r>
              <a:rPr lang="en-US" dirty="0" smtClean="0"/>
              <a:t>Respect for autonomy (the right to make one’s own decision )</a:t>
            </a:r>
          </a:p>
          <a:p>
            <a:r>
              <a:rPr lang="en-US" dirty="0" smtClean="0"/>
              <a:t>Beneficence (doing good 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90296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0"/>
            <a:ext cx="6581154" cy="2438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Autonomy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5122" name="Picture 2" descr="C:\Users\HP\Desktop\Ethics Im\uu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724400" y="3422073"/>
            <a:ext cx="3700463" cy="2771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457200" y="1842655"/>
            <a:ext cx="4572000" cy="2086725"/>
          </a:xfrm>
          <a:prstGeom prst="rect">
            <a:avLst/>
          </a:prstGeom>
        </p:spPr>
        <p:txBody>
          <a:bodyPr>
            <a:spAutoFit/>
          </a:bodyPr>
          <a:lstStyle/>
          <a:p>
            <a:pPr marL="914400" lvl="1" indent="-4572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2400" kern="0" dirty="0">
                <a:solidFill>
                  <a:srgbClr val="000000"/>
                </a:solidFill>
                <a:latin typeface="Times New Roman"/>
              </a:rPr>
              <a:t>self-governing; having the freedom to make independent choices</a:t>
            </a:r>
          </a:p>
          <a:p>
            <a:pPr marL="914400" lvl="1" indent="-4572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2400" kern="0" dirty="0" smtClean="0">
                <a:solidFill>
                  <a:srgbClr val="000000"/>
                </a:solidFill>
                <a:latin typeface="Times New Roman"/>
              </a:rPr>
              <a:t>self-determination</a:t>
            </a:r>
          </a:p>
          <a:p>
            <a:pPr marL="914400" lvl="1" indent="-457200" fontAlgn="base">
              <a:spcBef>
                <a:spcPct val="20000"/>
              </a:spcBef>
              <a:spcAft>
                <a:spcPct val="0"/>
              </a:spcAft>
            </a:pPr>
            <a:endParaRPr lang="en-US" sz="2400" kern="0" dirty="0">
              <a:solidFill>
                <a:srgbClr val="000000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35731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Beneficence </a:t>
            </a:r>
            <a:endParaRPr lang="en-US" dirty="0"/>
          </a:p>
        </p:txBody>
      </p:sp>
      <p:pic>
        <p:nvPicPr>
          <p:cNvPr id="4098" name="Picture 2" descr="C:\Users\HP\Desktop\Ethics Im\imag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gray">
          <a:xfrm>
            <a:off x="5886450" y="4724400"/>
            <a:ext cx="2628900" cy="174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1143000" y="2362200"/>
            <a:ext cx="4953000" cy="16435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marR="0" lvl="0" indent="-571500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</a:rPr>
              <a:t>Views the primary goal of health care as “doing good” for clients.</a:t>
            </a:r>
          </a:p>
          <a:p>
            <a:pPr marL="571500" marR="0" lvl="0" indent="-571500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</a:rPr>
              <a:t>Client approached in holistic manner.</a:t>
            </a: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65537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Justice</a:t>
            </a:r>
            <a:endParaRPr lang="en-US" dirty="0"/>
          </a:p>
        </p:txBody>
      </p:sp>
      <p:pic>
        <p:nvPicPr>
          <p:cNvPr id="2050" name="Picture 2" descr="C:\Users\HP\Desktop\Ethics Im\kjj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263322" y="4315691"/>
            <a:ext cx="3369791" cy="2095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838200" y="2362200"/>
            <a:ext cx="4572000" cy="1643527"/>
          </a:xfrm>
          <a:prstGeom prst="rect">
            <a:avLst/>
          </a:prstGeom>
        </p:spPr>
        <p:txBody>
          <a:bodyPr>
            <a:spAutoFit/>
          </a:bodyPr>
          <a:lstStyle/>
          <a:p>
            <a:pPr marL="914400" lvl="1" indent="-4572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2400" kern="0" dirty="0">
                <a:solidFill>
                  <a:srgbClr val="000000"/>
                </a:solidFill>
                <a:latin typeface="Times New Roman"/>
              </a:rPr>
              <a:t>obligation to be fair to all people</a:t>
            </a:r>
          </a:p>
          <a:p>
            <a:pPr marL="914400" lvl="1" indent="-4572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2400" kern="0" dirty="0">
                <a:solidFill>
                  <a:srgbClr val="000000"/>
                </a:solidFill>
                <a:latin typeface="Times New Roman"/>
              </a:rPr>
              <a:t>1st statement in ANA Code of Ethics for Nurses</a:t>
            </a:r>
          </a:p>
        </p:txBody>
      </p:sp>
    </p:spTree>
    <p:extLst>
      <p:ext uri="{BB962C8B-B14F-4D97-AF65-F5344CB8AC3E}">
        <p14:creationId xmlns:p14="http://schemas.microsoft.com/office/powerpoint/2010/main" xmlns="" val="2796852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00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3200" b="1" dirty="0" smtClean="0"/>
              <a:t>The secondary ethical principles that can be incorporated with the primary principles when interpreting ethical issues and making clinical decisions are ,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3124200"/>
            <a:ext cx="7162800" cy="3382963"/>
          </a:xfrm>
        </p:spPr>
        <p:txBody>
          <a:bodyPr/>
          <a:lstStyle/>
          <a:p>
            <a:r>
              <a:rPr lang="en-US" dirty="0" smtClean="0"/>
              <a:t>Veracity (telling the truth)</a:t>
            </a:r>
          </a:p>
          <a:p>
            <a:r>
              <a:rPr lang="en-US" dirty="0" smtClean="0"/>
              <a:t>Fidelity (duty to keep promises)</a:t>
            </a:r>
          </a:p>
          <a:p>
            <a:r>
              <a:rPr lang="en-US" dirty="0" smtClean="0"/>
              <a:t>Confidential (duty to respect privileged information)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73820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Veracity 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914400" y="2309753"/>
            <a:ext cx="4572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pPr marL="571500" lvl="0" indent="-5715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2400" kern="0" dirty="0">
                <a:solidFill>
                  <a:srgbClr val="000000"/>
                </a:solidFill>
                <a:latin typeface="Times New Roman"/>
              </a:rPr>
              <a:t>Requires the health care provider to tell the truth &amp; not intentionally deceive or mislead </a:t>
            </a:r>
            <a:r>
              <a:rPr lang="en-US" sz="2400" kern="0" dirty="0" smtClean="0">
                <a:solidFill>
                  <a:srgbClr val="000000"/>
                </a:solidFill>
                <a:latin typeface="Times New Roman"/>
              </a:rPr>
              <a:t>clients.</a:t>
            </a:r>
            <a:endParaRPr lang="en-US" sz="2400" kern="0" dirty="0">
              <a:solidFill>
                <a:srgbClr val="000000"/>
              </a:solidFill>
              <a:latin typeface="Times New Roman"/>
            </a:endParaRPr>
          </a:p>
        </p:txBody>
      </p:sp>
      <p:pic>
        <p:nvPicPr>
          <p:cNvPr id="3075" name="Picture 3" descr="C:\Users\HP\Desktop\Ethics Im\zzz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715000" y="4267200"/>
            <a:ext cx="2895600" cy="2171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910856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354</TotalTime>
  <Words>260</Words>
  <Application>Microsoft Office PowerPoint</Application>
  <PresentationFormat>On-screen Show (4:3)</PresentationFormat>
  <Paragraphs>44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Austin</vt:lpstr>
      <vt:lpstr>ETHICAL PRINCIPLES </vt:lpstr>
      <vt:lpstr>What is the ethical  principles</vt:lpstr>
      <vt:lpstr>Slide 3</vt:lpstr>
      <vt:lpstr>The primary ethical principles </vt:lpstr>
      <vt:lpstr>Autonomy     </vt:lpstr>
      <vt:lpstr>Beneficence </vt:lpstr>
      <vt:lpstr>Justice</vt:lpstr>
      <vt:lpstr>The secondary ethical principles that can be incorporated with the primary principles when interpreting ethical issues and making clinical decisions are ,</vt:lpstr>
      <vt:lpstr>Veracity </vt:lpstr>
      <vt:lpstr>Fidelity </vt:lpstr>
      <vt:lpstr>Confidentiality </vt:lpstr>
      <vt:lpstr>Reference</vt:lpstr>
      <vt:lpstr>Slide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ETHICAL PRINCIPLES</dc:title>
  <dc:creator>HP</dc:creator>
  <cp:lastModifiedBy>Sanchitha</cp:lastModifiedBy>
  <cp:revision>27</cp:revision>
  <dcterms:created xsi:type="dcterms:W3CDTF">2014-02-06T02:10:52Z</dcterms:created>
  <dcterms:modified xsi:type="dcterms:W3CDTF">2014-02-11T02:18:10Z</dcterms:modified>
</cp:coreProperties>
</file>