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37214-8DD5-4AC0-A9DA-40E70D4A09E9}" type="doc">
      <dgm:prSet loTypeId="urn:microsoft.com/office/officeart/2005/8/layout/hierarchy5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511A001-8039-4197-8DBE-A0A3F0985987}">
      <dgm:prSet phldrT="[Text]"/>
      <dgm:spPr/>
      <dgm:t>
        <a:bodyPr/>
        <a:lstStyle/>
        <a:p>
          <a:r>
            <a:rPr lang="en-US" dirty="0" smtClean="0"/>
            <a:t>Sources of law</a:t>
          </a:r>
          <a:endParaRPr lang="en-US" dirty="0"/>
        </a:p>
      </dgm:t>
    </dgm:pt>
    <dgm:pt modelId="{DC15475F-A636-4768-84A6-EF88B6149A8F}" type="parTrans" cxnId="{C5F1F8EE-563C-4999-9DF2-D09E5E20F601}">
      <dgm:prSet/>
      <dgm:spPr/>
      <dgm:t>
        <a:bodyPr/>
        <a:lstStyle/>
        <a:p>
          <a:endParaRPr lang="en-US"/>
        </a:p>
      </dgm:t>
    </dgm:pt>
    <dgm:pt modelId="{234215DA-A726-424C-BD40-30078A045E7A}" type="sibTrans" cxnId="{C5F1F8EE-563C-4999-9DF2-D09E5E20F601}">
      <dgm:prSet/>
      <dgm:spPr/>
      <dgm:t>
        <a:bodyPr/>
        <a:lstStyle/>
        <a:p>
          <a:endParaRPr lang="en-US"/>
        </a:p>
      </dgm:t>
    </dgm:pt>
    <dgm:pt modelId="{CBA32A39-F217-4417-96C6-80964173BA66}">
      <dgm:prSet phldrT="[Text]"/>
      <dgm:spPr/>
      <dgm:t>
        <a:bodyPr/>
        <a:lstStyle/>
        <a:p>
          <a:r>
            <a:rPr lang="en-US" dirty="0" smtClean="0"/>
            <a:t>Common law</a:t>
          </a:r>
          <a:endParaRPr lang="en-US" dirty="0"/>
        </a:p>
      </dgm:t>
    </dgm:pt>
    <dgm:pt modelId="{8C1D7FDD-C15B-42F6-9A62-9C2457F23E94}" type="parTrans" cxnId="{B10BE7A0-089E-4163-B075-0986B9D32BA9}">
      <dgm:prSet/>
      <dgm:spPr/>
      <dgm:t>
        <a:bodyPr/>
        <a:lstStyle/>
        <a:p>
          <a:endParaRPr lang="en-US" dirty="0"/>
        </a:p>
      </dgm:t>
    </dgm:pt>
    <dgm:pt modelId="{2C294F0A-6AD2-4AA9-91A2-0F18AEB50AC2}" type="sibTrans" cxnId="{B10BE7A0-089E-4163-B075-0986B9D32BA9}">
      <dgm:prSet/>
      <dgm:spPr/>
      <dgm:t>
        <a:bodyPr/>
        <a:lstStyle/>
        <a:p>
          <a:endParaRPr lang="en-US"/>
        </a:p>
      </dgm:t>
    </dgm:pt>
    <dgm:pt modelId="{DEE031E8-9CCB-4549-A4E3-087C9E2A7A2A}">
      <dgm:prSet/>
      <dgm:spPr/>
      <dgm:t>
        <a:bodyPr/>
        <a:lstStyle/>
        <a:p>
          <a:r>
            <a:rPr lang="en-US" dirty="0" smtClean="0"/>
            <a:t>Parliamentary law</a:t>
          </a:r>
          <a:endParaRPr lang="en-US" dirty="0"/>
        </a:p>
      </dgm:t>
    </dgm:pt>
    <dgm:pt modelId="{59C364CA-301F-442A-8976-CEE4854388D2}" type="parTrans" cxnId="{0FF17763-5C86-470B-BA25-280F6D143405}">
      <dgm:prSet/>
      <dgm:spPr/>
      <dgm:t>
        <a:bodyPr/>
        <a:lstStyle/>
        <a:p>
          <a:endParaRPr lang="en-US" dirty="0"/>
        </a:p>
      </dgm:t>
    </dgm:pt>
    <dgm:pt modelId="{B1D264B2-45DC-4DA6-BEB3-52D2F4CD6C03}" type="sibTrans" cxnId="{0FF17763-5C86-470B-BA25-280F6D143405}">
      <dgm:prSet/>
      <dgm:spPr/>
      <dgm:t>
        <a:bodyPr/>
        <a:lstStyle/>
        <a:p>
          <a:endParaRPr lang="en-US"/>
        </a:p>
      </dgm:t>
    </dgm:pt>
    <dgm:pt modelId="{672A6463-AE6B-4628-8481-87B8DFA5853F}" type="pres">
      <dgm:prSet presAssocID="{0F537214-8DD5-4AC0-A9DA-40E70D4A09E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48DF32-D05B-4716-BD56-0A4EC066812C}" type="pres">
      <dgm:prSet presAssocID="{0F537214-8DD5-4AC0-A9DA-40E70D4A09E9}" presName="hierFlow" presStyleCnt="0"/>
      <dgm:spPr/>
    </dgm:pt>
    <dgm:pt modelId="{189B45B4-8CF2-4EB6-BB6E-728DD8D30F15}" type="pres">
      <dgm:prSet presAssocID="{0F537214-8DD5-4AC0-A9DA-40E70D4A09E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2CE9924-6AB6-469C-92E3-B21D6513A726}" type="pres">
      <dgm:prSet presAssocID="{5511A001-8039-4197-8DBE-A0A3F0985987}" presName="Name17" presStyleCnt="0"/>
      <dgm:spPr/>
    </dgm:pt>
    <dgm:pt modelId="{CD5571BA-2DC8-4DF7-B5B9-2980BE0B51B4}" type="pres">
      <dgm:prSet presAssocID="{5511A001-8039-4197-8DBE-A0A3F0985987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199C52-6959-442C-8CE7-CA31D514FC9B}" type="pres">
      <dgm:prSet presAssocID="{5511A001-8039-4197-8DBE-A0A3F0985987}" presName="hierChild2" presStyleCnt="0"/>
      <dgm:spPr/>
    </dgm:pt>
    <dgm:pt modelId="{9EC296FA-87B7-4849-BD4E-2A0AC17B35EB}" type="pres">
      <dgm:prSet presAssocID="{8C1D7FDD-C15B-42F6-9A62-9C2457F23E94}" presName="Name25" presStyleLbl="parChTrans1D2" presStyleIdx="0" presStyleCnt="2"/>
      <dgm:spPr/>
      <dgm:t>
        <a:bodyPr/>
        <a:lstStyle/>
        <a:p>
          <a:endParaRPr lang="en-US"/>
        </a:p>
      </dgm:t>
    </dgm:pt>
    <dgm:pt modelId="{D612C68B-9962-46DB-817A-558133E168FA}" type="pres">
      <dgm:prSet presAssocID="{8C1D7FDD-C15B-42F6-9A62-9C2457F23E9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6AC2211-4872-47F9-B9CC-83BE00521421}" type="pres">
      <dgm:prSet presAssocID="{CBA32A39-F217-4417-96C6-80964173BA66}" presName="Name30" presStyleCnt="0"/>
      <dgm:spPr/>
    </dgm:pt>
    <dgm:pt modelId="{2C71D3E9-850B-4F92-8DD1-95C73058B70D}" type="pres">
      <dgm:prSet presAssocID="{CBA32A39-F217-4417-96C6-80964173BA66}" presName="level2Shape" presStyleLbl="node2" presStyleIdx="0" presStyleCnt="2"/>
      <dgm:spPr/>
      <dgm:t>
        <a:bodyPr/>
        <a:lstStyle/>
        <a:p>
          <a:endParaRPr lang="en-US"/>
        </a:p>
      </dgm:t>
    </dgm:pt>
    <dgm:pt modelId="{744EF367-D5BF-4033-96DF-F5A68AA4ABC2}" type="pres">
      <dgm:prSet presAssocID="{CBA32A39-F217-4417-96C6-80964173BA66}" presName="hierChild3" presStyleCnt="0"/>
      <dgm:spPr/>
    </dgm:pt>
    <dgm:pt modelId="{44ABBB61-9440-47C3-972D-C236E579B242}" type="pres">
      <dgm:prSet presAssocID="{59C364CA-301F-442A-8976-CEE4854388D2}" presName="Name25" presStyleLbl="parChTrans1D2" presStyleIdx="1" presStyleCnt="2"/>
      <dgm:spPr/>
      <dgm:t>
        <a:bodyPr/>
        <a:lstStyle/>
        <a:p>
          <a:endParaRPr lang="en-US"/>
        </a:p>
      </dgm:t>
    </dgm:pt>
    <dgm:pt modelId="{632856F6-E87E-497B-AE26-C418DA68396B}" type="pres">
      <dgm:prSet presAssocID="{59C364CA-301F-442A-8976-CEE4854388D2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6FF778E-7796-472C-95E8-F5E5E34F1BB1}" type="pres">
      <dgm:prSet presAssocID="{DEE031E8-9CCB-4549-A4E3-087C9E2A7A2A}" presName="Name30" presStyleCnt="0"/>
      <dgm:spPr/>
    </dgm:pt>
    <dgm:pt modelId="{698B344C-A7F7-4F8D-907C-436061797E4B}" type="pres">
      <dgm:prSet presAssocID="{DEE031E8-9CCB-4549-A4E3-087C9E2A7A2A}" presName="level2Shape" presStyleLbl="node2" presStyleIdx="1" presStyleCnt="2"/>
      <dgm:spPr/>
      <dgm:t>
        <a:bodyPr/>
        <a:lstStyle/>
        <a:p>
          <a:endParaRPr lang="en-US"/>
        </a:p>
      </dgm:t>
    </dgm:pt>
    <dgm:pt modelId="{50C198F0-DDD3-4A51-89B1-24BD8A10B797}" type="pres">
      <dgm:prSet presAssocID="{DEE031E8-9CCB-4549-A4E3-087C9E2A7A2A}" presName="hierChild3" presStyleCnt="0"/>
      <dgm:spPr/>
    </dgm:pt>
    <dgm:pt modelId="{A5FE7315-DD79-4355-BEB0-F05B23C09DB7}" type="pres">
      <dgm:prSet presAssocID="{0F537214-8DD5-4AC0-A9DA-40E70D4A09E9}" presName="bgShapesFlow" presStyleCnt="0"/>
      <dgm:spPr/>
    </dgm:pt>
  </dgm:ptLst>
  <dgm:cxnLst>
    <dgm:cxn modelId="{B7CC71C7-CCB5-4C27-B5F2-075EE1CFC459}" type="presOf" srcId="{DEE031E8-9CCB-4549-A4E3-087C9E2A7A2A}" destId="{698B344C-A7F7-4F8D-907C-436061797E4B}" srcOrd="0" destOrd="0" presId="urn:microsoft.com/office/officeart/2005/8/layout/hierarchy5"/>
    <dgm:cxn modelId="{C91BE960-391D-41F5-9B0C-4510BCCAB321}" type="presOf" srcId="{CBA32A39-F217-4417-96C6-80964173BA66}" destId="{2C71D3E9-850B-4F92-8DD1-95C73058B70D}" srcOrd="0" destOrd="0" presId="urn:microsoft.com/office/officeart/2005/8/layout/hierarchy5"/>
    <dgm:cxn modelId="{B10BE7A0-089E-4163-B075-0986B9D32BA9}" srcId="{5511A001-8039-4197-8DBE-A0A3F0985987}" destId="{CBA32A39-F217-4417-96C6-80964173BA66}" srcOrd="0" destOrd="0" parTransId="{8C1D7FDD-C15B-42F6-9A62-9C2457F23E94}" sibTransId="{2C294F0A-6AD2-4AA9-91A2-0F18AEB50AC2}"/>
    <dgm:cxn modelId="{765FFD22-4CA8-4B59-8B80-B30EA30D4844}" type="presOf" srcId="{5511A001-8039-4197-8DBE-A0A3F0985987}" destId="{CD5571BA-2DC8-4DF7-B5B9-2980BE0B51B4}" srcOrd="0" destOrd="0" presId="urn:microsoft.com/office/officeart/2005/8/layout/hierarchy5"/>
    <dgm:cxn modelId="{C5F1F8EE-563C-4999-9DF2-D09E5E20F601}" srcId="{0F537214-8DD5-4AC0-A9DA-40E70D4A09E9}" destId="{5511A001-8039-4197-8DBE-A0A3F0985987}" srcOrd="0" destOrd="0" parTransId="{DC15475F-A636-4768-84A6-EF88B6149A8F}" sibTransId="{234215DA-A726-424C-BD40-30078A045E7A}"/>
    <dgm:cxn modelId="{0419A386-1F64-44A3-B57C-83D7CB00C0B3}" type="presOf" srcId="{59C364CA-301F-442A-8976-CEE4854388D2}" destId="{632856F6-E87E-497B-AE26-C418DA68396B}" srcOrd="1" destOrd="0" presId="urn:microsoft.com/office/officeart/2005/8/layout/hierarchy5"/>
    <dgm:cxn modelId="{525E7255-26D6-4852-8EB4-115F0EDDBDDF}" type="presOf" srcId="{8C1D7FDD-C15B-42F6-9A62-9C2457F23E94}" destId="{D612C68B-9962-46DB-817A-558133E168FA}" srcOrd="1" destOrd="0" presId="urn:microsoft.com/office/officeart/2005/8/layout/hierarchy5"/>
    <dgm:cxn modelId="{A99D7DDD-3050-49EB-B4E7-46A8C24F2B13}" type="presOf" srcId="{0F537214-8DD5-4AC0-A9DA-40E70D4A09E9}" destId="{672A6463-AE6B-4628-8481-87B8DFA5853F}" srcOrd="0" destOrd="0" presId="urn:microsoft.com/office/officeart/2005/8/layout/hierarchy5"/>
    <dgm:cxn modelId="{5FB44865-58DD-4207-AD4C-AF35FCCFAFEA}" type="presOf" srcId="{8C1D7FDD-C15B-42F6-9A62-9C2457F23E94}" destId="{9EC296FA-87B7-4849-BD4E-2A0AC17B35EB}" srcOrd="0" destOrd="0" presId="urn:microsoft.com/office/officeart/2005/8/layout/hierarchy5"/>
    <dgm:cxn modelId="{0FF17763-5C86-470B-BA25-280F6D143405}" srcId="{5511A001-8039-4197-8DBE-A0A3F0985987}" destId="{DEE031E8-9CCB-4549-A4E3-087C9E2A7A2A}" srcOrd="1" destOrd="0" parTransId="{59C364CA-301F-442A-8976-CEE4854388D2}" sibTransId="{B1D264B2-45DC-4DA6-BEB3-52D2F4CD6C03}"/>
    <dgm:cxn modelId="{3515EE94-9386-47DD-8BAF-8B553A960AC2}" type="presOf" srcId="{59C364CA-301F-442A-8976-CEE4854388D2}" destId="{44ABBB61-9440-47C3-972D-C236E579B242}" srcOrd="0" destOrd="0" presId="urn:microsoft.com/office/officeart/2005/8/layout/hierarchy5"/>
    <dgm:cxn modelId="{829F101C-5539-4F9C-8D9F-93C1F6B68EA5}" type="presParOf" srcId="{672A6463-AE6B-4628-8481-87B8DFA5853F}" destId="{2F48DF32-D05B-4716-BD56-0A4EC066812C}" srcOrd="0" destOrd="0" presId="urn:microsoft.com/office/officeart/2005/8/layout/hierarchy5"/>
    <dgm:cxn modelId="{B196EA0A-4845-4D82-BCB9-43FC7D618DB4}" type="presParOf" srcId="{2F48DF32-D05B-4716-BD56-0A4EC066812C}" destId="{189B45B4-8CF2-4EB6-BB6E-728DD8D30F15}" srcOrd="0" destOrd="0" presId="urn:microsoft.com/office/officeart/2005/8/layout/hierarchy5"/>
    <dgm:cxn modelId="{3DC8A239-1407-49EF-B746-4D1E4D5941B3}" type="presParOf" srcId="{189B45B4-8CF2-4EB6-BB6E-728DD8D30F15}" destId="{72CE9924-6AB6-469C-92E3-B21D6513A726}" srcOrd="0" destOrd="0" presId="urn:microsoft.com/office/officeart/2005/8/layout/hierarchy5"/>
    <dgm:cxn modelId="{E7D62C4F-272D-4224-8621-3AC83CCA7174}" type="presParOf" srcId="{72CE9924-6AB6-469C-92E3-B21D6513A726}" destId="{CD5571BA-2DC8-4DF7-B5B9-2980BE0B51B4}" srcOrd="0" destOrd="0" presId="urn:microsoft.com/office/officeart/2005/8/layout/hierarchy5"/>
    <dgm:cxn modelId="{A2D114C4-E3CE-43E0-AF02-82F9C3470973}" type="presParOf" srcId="{72CE9924-6AB6-469C-92E3-B21D6513A726}" destId="{3E199C52-6959-442C-8CE7-CA31D514FC9B}" srcOrd="1" destOrd="0" presId="urn:microsoft.com/office/officeart/2005/8/layout/hierarchy5"/>
    <dgm:cxn modelId="{8854E5D8-7805-4F71-AF1A-30FDF3E61867}" type="presParOf" srcId="{3E199C52-6959-442C-8CE7-CA31D514FC9B}" destId="{9EC296FA-87B7-4849-BD4E-2A0AC17B35EB}" srcOrd="0" destOrd="0" presId="urn:microsoft.com/office/officeart/2005/8/layout/hierarchy5"/>
    <dgm:cxn modelId="{74BDCFAE-F03B-4E9D-99EB-0FA60633F26C}" type="presParOf" srcId="{9EC296FA-87B7-4849-BD4E-2A0AC17B35EB}" destId="{D612C68B-9962-46DB-817A-558133E168FA}" srcOrd="0" destOrd="0" presId="urn:microsoft.com/office/officeart/2005/8/layout/hierarchy5"/>
    <dgm:cxn modelId="{F8E69054-68ED-4599-BF34-FA5DA36B08A6}" type="presParOf" srcId="{3E199C52-6959-442C-8CE7-CA31D514FC9B}" destId="{C6AC2211-4872-47F9-B9CC-83BE00521421}" srcOrd="1" destOrd="0" presId="urn:microsoft.com/office/officeart/2005/8/layout/hierarchy5"/>
    <dgm:cxn modelId="{29106FD2-BFA1-4923-BC1B-6737AED41487}" type="presParOf" srcId="{C6AC2211-4872-47F9-B9CC-83BE00521421}" destId="{2C71D3E9-850B-4F92-8DD1-95C73058B70D}" srcOrd="0" destOrd="0" presId="urn:microsoft.com/office/officeart/2005/8/layout/hierarchy5"/>
    <dgm:cxn modelId="{CC6BF65B-9156-41A2-8120-AD39B92CCDB7}" type="presParOf" srcId="{C6AC2211-4872-47F9-B9CC-83BE00521421}" destId="{744EF367-D5BF-4033-96DF-F5A68AA4ABC2}" srcOrd="1" destOrd="0" presId="urn:microsoft.com/office/officeart/2005/8/layout/hierarchy5"/>
    <dgm:cxn modelId="{C19B7956-79B7-4595-8B1C-6862F295EDB0}" type="presParOf" srcId="{3E199C52-6959-442C-8CE7-CA31D514FC9B}" destId="{44ABBB61-9440-47C3-972D-C236E579B242}" srcOrd="2" destOrd="0" presId="urn:microsoft.com/office/officeart/2005/8/layout/hierarchy5"/>
    <dgm:cxn modelId="{7270B67D-6F02-4F70-951E-CC485376707F}" type="presParOf" srcId="{44ABBB61-9440-47C3-972D-C236E579B242}" destId="{632856F6-E87E-497B-AE26-C418DA68396B}" srcOrd="0" destOrd="0" presId="urn:microsoft.com/office/officeart/2005/8/layout/hierarchy5"/>
    <dgm:cxn modelId="{0F8C1875-1BBE-460E-A6E4-66A8F8B8927C}" type="presParOf" srcId="{3E199C52-6959-442C-8CE7-CA31D514FC9B}" destId="{16FF778E-7796-472C-95E8-F5E5E34F1BB1}" srcOrd="3" destOrd="0" presId="urn:microsoft.com/office/officeart/2005/8/layout/hierarchy5"/>
    <dgm:cxn modelId="{AEA0AE16-7719-48C5-B7AC-235A1A1D815F}" type="presParOf" srcId="{16FF778E-7796-472C-95E8-F5E5E34F1BB1}" destId="{698B344C-A7F7-4F8D-907C-436061797E4B}" srcOrd="0" destOrd="0" presId="urn:microsoft.com/office/officeart/2005/8/layout/hierarchy5"/>
    <dgm:cxn modelId="{F1EA16E7-74B3-421B-A3F4-ED74B15B026F}" type="presParOf" srcId="{16FF778E-7796-472C-95E8-F5E5E34F1BB1}" destId="{50C198F0-DDD3-4A51-89B1-24BD8A10B797}" srcOrd="1" destOrd="0" presId="urn:microsoft.com/office/officeart/2005/8/layout/hierarchy5"/>
    <dgm:cxn modelId="{1F230774-621A-4A30-B902-ABD08878519F}" type="presParOf" srcId="{672A6463-AE6B-4628-8481-87B8DFA5853F}" destId="{A5FE7315-DD79-4355-BEB0-F05B23C09DB7}" srcOrd="1" destOrd="0" presId="urn:microsoft.com/office/officeart/2005/8/layout/hierarchy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9C9392-3DE2-4A53-A3E0-202A93CB4DE6}" type="doc">
      <dgm:prSet loTypeId="urn:microsoft.com/office/officeart/2005/8/layout/hierarchy6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8D8B1D0-476A-4CDA-8A68-D2264803C602}">
      <dgm:prSet phldrT="[Text]"/>
      <dgm:spPr/>
      <dgm:t>
        <a:bodyPr/>
        <a:lstStyle/>
        <a:p>
          <a:r>
            <a:rPr lang="en-US" dirty="0" smtClean="0"/>
            <a:t>Types of law</a:t>
          </a:r>
          <a:endParaRPr lang="en-US" dirty="0"/>
        </a:p>
      </dgm:t>
    </dgm:pt>
    <dgm:pt modelId="{E2D8EC54-9653-4F4E-9E21-3AA6EB99E808}" type="parTrans" cxnId="{AA006136-8244-4836-A072-FE3801BC467A}">
      <dgm:prSet/>
      <dgm:spPr/>
      <dgm:t>
        <a:bodyPr/>
        <a:lstStyle/>
        <a:p>
          <a:endParaRPr lang="en-US"/>
        </a:p>
      </dgm:t>
    </dgm:pt>
    <dgm:pt modelId="{B1EC17BE-E6E2-461C-B811-B826881E6BC0}" type="sibTrans" cxnId="{AA006136-8244-4836-A072-FE3801BC467A}">
      <dgm:prSet/>
      <dgm:spPr/>
      <dgm:t>
        <a:bodyPr/>
        <a:lstStyle/>
        <a:p>
          <a:endParaRPr lang="en-US"/>
        </a:p>
      </dgm:t>
    </dgm:pt>
    <dgm:pt modelId="{F9317B26-573C-4513-A9F7-366F9EDD5D3F}">
      <dgm:prSet phldrT="[Text]"/>
      <dgm:spPr/>
      <dgm:t>
        <a:bodyPr/>
        <a:lstStyle/>
        <a:p>
          <a:r>
            <a:rPr lang="en-US" dirty="0" smtClean="0"/>
            <a:t>Criminal law</a:t>
          </a:r>
          <a:endParaRPr lang="en-US" dirty="0"/>
        </a:p>
      </dgm:t>
    </dgm:pt>
    <dgm:pt modelId="{7C8D828B-3AF7-4F9B-9490-8E54EB5C647D}" type="parTrans" cxnId="{03270A55-F49E-4F01-B465-25D545D2C4CD}">
      <dgm:prSet/>
      <dgm:spPr/>
      <dgm:t>
        <a:bodyPr/>
        <a:lstStyle/>
        <a:p>
          <a:endParaRPr lang="en-US" dirty="0"/>
        </a:p>
      </dgm:t>
    </dgm:pt>
    <dgm:pt modelId="{C2C26D5D-7DCF-488C-8F49-B85F05436EC6}" type="sibTrans" cxnId="{03270A55-F49E-4F01-B465-25D545D2C4CD}">
      <dgm:prSet/>
      <dgm:spPr/>
      <dgm:t>
        <a:bodyPr/>
        <a:lstStyle/>
        <a:p>
          <a:endParaRPr lang="en-US"/>
        </a:p>
      </dgm:t>
    </dgm:pt>
    <dgm:pt modelId="{F2C588F7-ADE8-4A3E-9F75-17237915F12D}">
      <dgm:prSet phldrT="[Text]"/>
      <dgm:spPr/>
      <dgm:t>
        <a:bodyPr/>
        <a:lstStyle/>
        <a:p>
          <a:r>
            <a:rPr lang="en-US" dirty="0" smtClean="0"/>
            <a:t>Civil law</a:t>
          </a:r>
          <a:endParaRPr lang="en-US" dirty="0"/>
        </a:p>
      </dgm:t>
    </dgm:pt>
    <dgm:pt modelId="{8ACDB772-CC59-4683-8689-C5F7105A5AFE}" type="parTrans" cxnId="{54F3A708-0E3D-4A4A-9B68-85160FBE246D}">
      <dgm:prSet/>
      <dgm:spPr/>
      <dgm:t>
        <a:bodyPr/>
        <a:lstStyle/>
        <a:p>
          <a:endParaRPr lang="en-US" dirty="0"/>
        </a:p>
      </dgm:t>
    </dgm:pt>
    <dgm:pt modelId="{AA42ADA8-DBCF-41C8-B8D4-708C5DD387B8}" type="sibTrans" cxnId="{54F3A708-0E3D-4A4A-9B68-85160FBE246D}">
      <dgm:prSet/>
      <dgm:spPr/>
      <dgm:t>
        <a:bodyPr/>
        <a:lstStyle/>
        <a:p>
          <a:endParaRPr lang="en-US"/>
        </a:p>
      </dgm:t>
    </dgm:pt>
    <dgm:pt modelId="{21EFE983-84F7-42AC-884F-65B5B681B793}" type="pres">
      <dgm:prSet presAssocID="{AB9C9392-3DE2-4A53-A3E0-202A93CB4DE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27A58C-A628-4019-8CD3-5DBA0C8B3C1D}" type="pres">
      <dgm:prSet presAssocID="{AB9C9392-3DE2-4A53-A3E0-202A93CB4DE6}" presName="hierFlow" presStyleCnt="0"/>
      <dgm:spPr/>
    </dgm:pt>
    <dgm:pt modelId="{CAC051A7-1627-426B-A93A-F72F9EE39FAB}" type="pres">
      <dgm:prSet presAssocID="{AB9C9392-3DE2-4A53-A3E0-202A93CB4DE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E82B8C8-C505-4ED0-B3FC-B0DDCCC071B1}" type="pres">
      <dgm:prSet presAssocID="{C8D8B1D0-476A-4CDA-8A68-D2264803C602}" presName="Name14" presStyleCnt="0"/>
      <dgm:spPr/>
    </dgm:pt>
    <dgm:pt modelId="{C96F190A-740F-4533-9541-F38BB557B84E}" type="pres">
      <dgm:prSet presAssocID="{C8D8B1D0-476A-4CDA-8A68-D2264803C60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800340-D226-4D6A-954A-1C0ECBD83FD9}" type="pres">
      <dgm:prSet presAssocID="{C8D8B1D0-476A-4CDA-8A68-D2264803C602}" presName="hierChild2" presStyleCnt="0"/>
      <dgm:spPr/>
    </dgm:pt>
    <dgm:pt modelId="{BEE60521-D575-433E-B8C1-015834D40893}" type="pres">
      <dgm:prSet presAssocID="{7C8D828B-3AF7-4F9B-9490-8E54EB5C647D}" presName="Name19" presStyleLbl="parChTrans1D2" presStyleIdx="0" presStyleCnt="2"/>
      <dgm:spPr/>
      <dgm:t>
        <a:bodyPr/>
        <a:lstStyle/>
        <a:p>
          <a:endParaRPr lang="en-US"/>
        </a:p>
      </dgm:t>
    </dgm:pt>
    <dgm:pt modelId="{7CDBB9D1-D636-4E6F-AAAE-EA6BA2899848}" type="pres">
      <dgm:prSet presAssocID="{F9317B26-573C-4513-A9F7-366F9EDD5D3F}" presName="Name21" presStyleCnt="0"/>
      <dgm:spPr/>
    </dgm:pt>
    <dgm:pt modelId="{A2B3E18B-3336-442D-BEC3-6DAC15322A23}" type="pres">
      <dgm:prSet presAssocID="{F9317B26-573C-4513-A9F7-366F9EDD5D3F}" presName="level2Shape" presStyleLbl="node2" presStyleIdx="0" presStyleCnt="2"/>
      <dgm:spPr/>
      <dgm:t>
        <a:bodyPr/>
        <a:lstStyle/>
        <a:p>
          <a:endParaRPr lang="en-US"/>
        </a:p>
      </dgm:t>
    </dgm:pt>
    <dgm:pt modelId="{8E3D407D-2FD2-4B9B-A010-7494FA8F6DAF}" type="pres">
      <dgm:prSet presAssocID="{F9317B26-573C-4513-A9F7-366F9EDD5D3F}" presName="hierChild3" presStyleCnt="0"/>
      <dgm:spPr/>
    </dgm:pt>
    <dgm:pt modelId="{2DD1A37C-88DD-4F3B-8263-3D7790291095}" type="pres">
      <dgm:prSet presAssocID="{8ACDB772-CC59-4683-8689-C5F7105A5AFE}" presName="Name19" presStyleLbl="parChTrans1D2" presStyleIdx="1" presStyleCnt="2"/>
      <dgm:spPr/>
      <dgm:t>
        <a:bodyPr/>
        <a:lstStyle/>
        <a:p>
          <a:endParaRPr lang="en-US"/>
        </a:p>
      </dgm:t>
    </dgm:pt>
    <dgm:pt modelId="{56D4DDE8-6A9C-4525-8641-7E125C50B155}" type="pres">
      <dgm:prSet presAssocID="{F2C588F7-ADE8-4A3E-9F75-17237915F12D}" presName="Name21" presStyleCnt="0"/>
      <dgm:spPr/>
    </dgm:pt>
    <dgm:pt modelId="{32EED1FD-6708-4DA4-B99B-C93B5BEDD572}" type="pres">
      <dgm:prSet presAssocID="{F2C588F7-ADE8-4A3E-9F75-17237915F12D}" presName="level2Shape" presStyleLbl="node2" presStyleIdx="1" presStyleCnt="2"/>
      <dgm:spPr/>
      <dgm:t>
        <a:bodyPr/>
        <a:lstStyle/>
        <a:p>
          <a:endParaRPr lang="en-US"/>
        </a:p>
      </dgm:t>
    </dgm:pt>
    <dgm:pt modelId="{128279CA-5811-4094-A88E-6D9C53D3C81C}" type="pres">
      <dgm:prSet presAssocID="{F2C588F7-ADE8-4A3E-9F75-17237915F12D}" presName="hierChild3" presStyleCnt="0"/>
      <dgm:spPr/>
    </dgm:pt>
    <dgm:pt modelId="{AB3920AC-64B4-4FB3-A484-83BC27AEE83F}" type="pres">
      <dgm:prSet presAssocID="{AB9C9392-3DE2-4A53-A3E0-202A93CB4DE6}" presName="bgShapesFlow" presStyleCnt="0"/>
      <dgm:spPr/>
    </dgm:pt>
  </dgm:ptLst>
  <dgm:cxnLst>
    <dgm:cxn modelId="{DA8DC2C8-9457-45CF-B899-C9B0D866D115}" type="presOf" srcId="{F2C588F7-ADE8-4A3E-9F75-17237915F12D}" destId="{32EED1FD-6708-4DA4-B99B-C93B5BEDD572}" srcOrd="0" destOrd="0" presId="urn:microsoft.com/office/officeart/2005/8/layout/hierarchy6"/>
    <dgm:cxn modelId="{84942CA5-9E17-46B8-AAA8-FC96DAEB5FE7}" type="presOf" srcId="{F9317B26-573C-4513-A9F7-366F9EDD5D3F}" destId="{A2B3E18B-3336-442D-BEC3-6DAC15322A23}" srcOrd="0" destOrd="0" presId="urn:microsoft.com/office/officeart/2005/8/layout/hierarchy6"/>
    <dgm:cxn modelId="{AA006136-8244-4836-A072-FE3801BC467A}" srcId="{AB9C9392-3DE2-4A53-A3E0-202A93CB4DE6}" destId="{C8D8B1D0-476A-4CDA-8A68-D2264803C602}" srcOrd="0" destOrd="0" parTransId="{E2D8EC54-9653-4F4E-9E21-3AA6EB99E808}" sibTransId="{B1EC17BE-E6E2-461C-B811-B826881E6BC0}"/>
    <dgm:cxn modelId="{243B5CF3-A50A-401B-BDDB-ECF0676F4487}" type="presOf" srcId="{8ACDB772-CC59-4683-8689-C5F7105A5AFE}" destId="{2DD1A37C-88DD-4F3B-8263-3D7790291095}" srcOrd="0" destOrd="0" presId="urn:microsoft.com/office/officeart/2005/8/layout/hierarchy6"/>
    <dgm:cxn modelId="{54F3A708-0E3D-4A4A-9B68-85160FBE246D}" srcId="{C8D8B1D0-476A-4CDA-8A68-D2264803C602}" destId="{F2C588F7-ADE8-4A3E-9F75-17237915F12D}" srcOrd="1" destOrd="0" parTransId="{8ACDB772-CC59-4683-8689-C5F7105A5AFE}" sibTransId="{AA42ADA8-DBCF-41C8-B8D4-708C5DD387B8}"/>
    <dgm:cxn modelId="{436A8449-40EF-419A-9418-6768D23F2650}" type="presOf" srcId="{C8D8B1D0-476A-4CDA-8A68-D2264803C602}" destId="{C96F190A-740F-4533-9541-F38BB557B84E}" srcOrd="0" destOrd="0" presId="urn:microsoft.com/office/officeart/2005/8/layout/hierarchy6"/>
    <dgm:cxn modelId="{7534A0D5-CB26-4740-9D7C-CBB55797FEE9}" type="presOf" srcId="{7C8D828B-3AF7-4F9B-9490-8E54EB5C647D}" destId="{BEE60521-D575-433E-B8C1-015834D40893}" srcOrd="0" destOrd="0" presId="urn:microsoft.com/office/officeart/2005/8/layout/hierarchy6"/>
    <dgm:cxn modelId="{03270A55-F49E-4F01-B465-25D545D2C4CD}" srcId="{C8D8B1D0-476A-4CDA-8A68-D2264803C602}" destId="{F9317B26-573C-4513-A9F7-366F9EDD5D3F}" srcOrd="0" destOrd="0" parTransId="{7C8D828B-3AF7-4F9B-9490-8E54EB5C647D}" sibTransId="{C2C26D5D-7DCF-488C-8F49-B85F05436EC6}"/>
    <dgm:cxn modelId="{7B3017AE-2DDA-4F28-8869-FC70FEE83A96}" type="presOf" srcId="{AB9C9392-3DE2-4A53-A3E0-202A93CB4DE6}" destId="{21EFE983-84F7-42AC-884F-65B5B681B793}" srcOrd="0" destOrd="0" presId="urn:microsoft.com/office/officeart/2005/8/layout/hierarchy6"/>
    <dgm:cxn modelId="{4110631E-76A0-400D-92D9-2E0FF83FDACB}" type="presParOf" srcId="{21EFE983-84F7-42AC-884F-65B5B681B793}" destId="{1D27A58C-A628-4019-8CD3-5DBA0C8B3C1D}" srcOrd="0" destOrd="0" presId="urn:microsoft.com/office/officeart/2005/8/layout/hierarchy6"/>
    <dgm:cxn modelId="{07466C3F-C8FA-4331-8062-5B887EE05150}" type="presParOf" srcId="{1D27A58C-A628-4019-8CD3-5DBA0C8B3C1D}" destId="{CAC051A7-1627-426B-A93A-F72F9EE39FAB}" srcOrd="0" destOrd="0" presId="urn:microsoft.com/office/officeart/2005/8/layout/hierarchy6"/>
    <dgm:cxn modelId="{30229AA0-73FD-4F21-83B1-90BA0F6696AA}" type="presParOf" srcId="{CAC051A7-1627-426B-A93A-F72F9EE39FAB}" destId="{5E82B8C8-C505-4ED0-B3FC-B0DDCCC071B1}" srcOrd="0" destOrd="0" presId="urn:microsoft.com/office/officeart/2005/8/layout/hierarchy6"/>
    <dgm:cxn modelId="{E228AA0F-FCD3-4CD3-9666-671124190148}" type="presParOf" srcId="{5E82B8C8-C505-4ED0-B3FC-B0DDCCC071B1}" destId="{C96F190A-740F-4533-9541-F38BB557B84E}" srcOrd="0" destOrd="0" presId="urn:microsoft.com/office/officeart/2005/8/layout/hierarchy6"/>
    <dgm:cxn modelId="{68F50C7A-2FC0-49DD-B9F6-77FDAD2264B4}" type="presParOf" srcId="{5E82B8C8-C505-4ED0-B3FC-B0DDCCC071B1}" destId="{1F800340-D226-4D6A-954A-1C0ECBD83FD9}" srcOrd="1" destOrd="0" presId="urn:microsoft.com/office/officeart/2005/8/layout/hierarchy6"/>
    <dgm:cxn modelId="{BE577B84-B543-4411-BCC1-6AAA0592EF58}" type="presParOf" srcId="{1F800340-D226-4D6A-954A-1C0ECBD83FD9}" destId="{BEE60521-D575-433E-B8C1-015834D40893}" srcOrd="0" destOrd="0" presId="urn:microsoft.com/office/officeart/2005/8/layout/hierarchy6"/>
    <dgm:cxn modelId="{16D81F63-7DAE-4776-BC63-59027E318F5C}" type="presParOf" srcId="{1F800340-D226-4D6A-954A-1C0ECBD83FD9}" destId="{7CDBB9D1-D636-4E6F-AAAE-EA6BA2899848}" srcOrd="1" destOrd="0" presId="urn:microsoft.com/office/officeart/2005/8/layout/hierarchy6"/>
    <dgm:cxn modelId="{0D3227F0-05BC-436B-B621-1B75784A3D21}" type="presParOf" srcId="{7CDBB9D1-D636-4E6F-AAAE-EA6BA2899848}" destId="{A2B3E18B-3336-442D-BEC3-6DAC15322A23}" srcOrd="0" destOrd="0" presId="urn:microsoft.com/office/officeart/2005/8/layout/hierarchy6"/>
    <dgm:cxn modelId="{7D5C018B-77B6-4B07-9916-EC0ED97D445A}" type="presParOf" srcId="{7CDBB9D1-D636-4E6F-AAAE-EA6BA2899848}" destId="{8E3D407D-2FD2-4B9B-A010-7494FA8F6DAF}" srcOrd="1" destOrd="0" presId="urn:microsoft.com/office/officeart/2005/8/layout/hierarchy6"/>
    <dgm:cxn modelId="{5B986267-4ED8-4E62-98E8-80FB3ED419CD}" type="presParOf" srcId="{1F800340-D226-4D6A-954A-1C0ECBD83FD9}" destId="{2DD1A37C-88DD-4F3B-8263-3D7790291095}" srcOrd="2" destOrd="0" presId="urn:microsoft.com/office/officeart/2005/8/layout/hierarchy6"/>
    <dgm:cxn modelId="{E1748DAD-D5C8-4BA7-88CC-1D08F294F175}" type="presParOf" srcId="{1F800340-D226-4D6A-954A-1C0ECBD83FD9}" destId="{56D4DDE8-6A9C-4525-8641-7E125C50B155}" srcOrd="3" destOrd="0" presId="urn:microsoft.com/office/officeart/2005/8/layout/hierarchy6"/>
    <dgm:cxn modelId="{E6441DEC-C1C9-4F4F-BCDA-8DDE7202710B}" type="presParOf" srcId="{56D4DDE8-6A9C-4525-8641-7E125C50B155}" destId="{32EED1FD-6708-4DA4-B99B-C93B5BEDD572}" srcOrd="0" destOrd="0" presId="urn:microsoft.com/office/officeart/2005/8/layout/hierarchy6"/>
    <dgm:cxn modelId="{E663729D-0E66-4466-A822-C332AF4847F8}" type="presParOf" srcId="{56D4DDE8-6A9C-4525-8641-7E125C50B155}" destId="{128279CA-5811-4094-A88E-6D9C53D3C81C}" srcOrd="1" destOrd="0" presId="urn:microsoft.com/office/officeart/2005/8/layout/hierarchy6"/>
    <dgm:cxn modelId="{59B2416A-403A-4FF6-9B9E-313206482BBC}" type="presParOf" srcId="{21EFE983-84F7-42AC-884F-65B5B681B793}" destId="{AB3920AC-64B4-4FB3-A484-83BC27AEE83F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6C50-FB1C-48AE-980A-C28FCF72E92C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9F6-4CC5-49F4-8E6C-57E3F5AACF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6C50-FB1C-48AE-980A-C28FCF72E92C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9F6-4CC5-49F4-8E6C-57E3F5AACF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6C50-FB1C-48AE-980A-C28FCF72E92C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9F6-4CC5-49F4-8E6C-57E3F5AACF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6C50-FB1C-48AE-980A-C28FCF72E92C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9F6-4CC5-49F4-8E6C-57E3F5AACF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6C50-FB1C-48AE-980A-C28FCF72E92C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9F6-4CC5-49F4-8E6C-57E3F5AACF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6C50-FB1C-48AE-980A-C28FCF72E92C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9F6-4CC5-49F4-8E6C-57E3F5AACF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6C50-FB1C-48AE-980A-C28FCF72E92C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9F6-4CC5-49F4-8E6C-57E3F5AACF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6C50-FB1C-48AE-980A-C28FCF72E92C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9F6-4CC5-49F4-8E6C-57E3F5AACF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6C50-FB1C-48AE-980A-C28FCF72E92C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9F6-4CC5-49F4-8E6C-57E3F5AACF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6C50-FB1C-48AE-980A-C28FCF72E92C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9F6-4CC5-49F4-8E6C-57E3F5AACF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6C50-FB1C-48AE-980A-C28FCF72E92C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9F6-4CC5-49F4-8E6C-57E3F5AACF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6C50-FB1C-48AE-980A-C28FCF72E92C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019F6-4CC5-49F4-8E6C-57E3F5AACF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438399"/>
          </a:xfrm>
        </p:spPr>
        <p:txBody>
          <a:bodyPr/>
          <a:lstStyle/>
          <a:p>
            <a:r>
              <a:rPr lang="en-US" b="1" dirty="0" smtClean="0">
                <a:latin typeface="Calibri Light" pitchFamily="34" charset="0"/>
              </a:rPr>
              <a:t>Development of Australian laws and health related laws</a:t>
            </a:r>
            <a:endParaRPr lang="en-US" b="1" dirty="0">
              <a:latin typeface="Calibri Ligh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048000"/>
            <a:ext cx="4122294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law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600200" y="1981200"/>
          <a:ext cx="5562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Criminal law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Content Placeholder 3" descr="images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599" y="2057400"/>
            <a:ext cx="6262099" cy="37863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Civil law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Content Placeholder 3" descr="images (1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905000"/>
            <a:ext cx="5957888" cy="39647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Left Arrow 5">
            <a:hlinkClick r:id="rId3" action="ppaction://hlinksldjump"/>
          </p:cNvPr>
          <p:cNvSpPr/>
          <p:nvPr/>
        </p:nvSpPr>
        <p:spPr>
          <a:xfrm>
            <a:off x="7086600" y="6248400"/>
            <a:ext cx="7620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law of torts</a:t>
            </a:r>
            <a:endParaRPr lang="en-US" b="1" dirty="0"/>
          </a:p>
        </p:txBody>
      </p:sp>
      <p:pic>
        <p:nvPicPr>
          <p:cNvPr id="7" name="Content Placeholder 6" descr="images (1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2057400"/>
            <a:ext cx="5715000" cy="37892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Negligence</a:t>
            </a:r>
          </a:p>
          <a:p>
            <a:r>
              <a:rPr lang="en-US" dirty="0" smtClean="0"/>
              <a:t>Negligence advice</a:t>
            </a:r>
          </a:p>
          <a:p>
            <a:r>
              <a:rPr lang="en-US" dirty="0" smtClean="0"/>
              <a:t>Assault</a:t>
            </a:r>
          </a:p>
          <a:p>
            <a:r>
              <a:rPr lang="en-US" dirty="0" smtClean="0"/>
              <a:t>Defamation</a:t>
            </a:r>
          </a:p>
          <a:p>
            <a:r>
              <a:rPr lang="en-US" dirty="0" smtClean="0"/>
              <a:t>Bailment</a:t>
            </a:r>
          </a:p>
          <a:p>
            <a:endParaRPr lang="en-US" dirty="0"/>
          </a:p>
        </p:txBody>
      </p:sp>
      <p:pic>
        <p:nvPicPr>
          <p:cNvPr id="6" name="Picture 5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280078"/>
            <a:ext cx="2971800" cy="1977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648200"/>
            <a:ext cx="2390775" cy="1914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4D’s Negligence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Duty</a:t>
            </a:r>
          </a:p>
          <a:p>
            <a:r>
              <a:rPr lang="en-US" dirty="0" smtClean="0"/>
              <a:t>Dereliction</a:t>
            </a:r>
          </a:p>
          <a:p>
            <a:r>
              <a:rPr lang="en-US" dirty="0" smtClean="0"/>
              <a:t>Damage</a:t>
            </a:r>
          </a:p>
          <a:p>
            <a:r>
              <a:rPr lang="en-US" dirty="0" smtClean="0"/>
              <a:t>Direct</a:t>
            </a:r>
            <a:endParaRPr lang="en-US" dirty="0"/>
          </a:p>
        </p:txBody>
      </p:sp>
      <p:pic>
        <p:nvPicPr>
          <p:cNvPr id="6" name="Picture 5" descr="tortrefor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819400"/>
            <a:ext cx="4495800" cy="3629025"/>
          </a:xfrm>
          <a:prstGeom prst="rect">
            <a:avLst/>
          </a:prstGeom>
        </p:spPr>
      </p:pic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6400800" y="63246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4"/>
                </a:solidFill>
                <a:latin typeface="Bookman Old Style" pitchFamily="18" charset="0"/>
              </a:rPr>
              <a:t>Thank you</a:t>
            </a:r>
            <a:endParaRPr lang="en-US" b="1" i="1" dirty="0">
              <a:solidFill>
                <a:schemeClr val="accent4"/>
              </a:solidFill>
              <a:latin typeface="Bookman Old Style" pitchFamily="18" charset="0"/>
            </a:endParaRPr>
          </a:p>
        </p:txBody>
      </p:sp>
      <p:pic>
        <p:nvPicPr>
          <p:cNvPr id="4" name="Content Placeholder 3" descr="images (6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2362200"/>
            <a:ext cx="3962400" cy="2967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</a:t>
            </a:r>
            <a:r>
              <a:rPr lang="en-US" b="1" dirty="0" smtClean="0"/>
              <a:t>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kerridge l, L. M. (2009). </a:t>
            </a:r>
            <a:r>
              <a:rPr lang="en-US" sz="2800" i="1" dirty="0"/>
              <a:t>Ethics and law for the health care professions 3rd edn.</a:t>
            </a:r>
            <a:r>
              <a:rPr lang="en-US" sz="2800" dirty="0"/>
              <a:t> press;sydney.</a:t>
            </a:r>
          </a:p>
          <a:p>
            <a:r>
              <a:rPr lang="en-US" sz="2800" i="1" dirty="0"/>
              <a:t>kerridge,Lowe,Mcphee 2009</a:t>
            </a:r>
            <a:r>
              <a:rPr lang="en-US" sz="2800" dirty="0"/>
              <a:t>. (n.d.). Retrieved from www.elsevierhealth.com.au.</a:t>
            </a:r>
          </a:p>
          <a:p>
            <a:r>
              <a:rPr lang="en-US" sz="2800" i="1" dirty="0"/>
              <a:t>law and legislation</a:t>
            </a:r>
            <a:r>
              <a:rPr lang="en-US" sz="2800" dirty="0"/>
              <a:t>. (n.d.). Retrieved from australia.gov.au.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latin typeface="Book Antiqua" pitchFamily="18" charset="0"/>
              </a:rPr>
              <a:t>Any questions</a:t>
            </a:r>
            <a:endParaRPr lang="en-US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pic>
        <p:nvPicPr>
          <p:cNvPr id="6" name="Content Placeholder 5" descr="images (1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905000"/>
            <a:ext cx="2862263" cy="2653428"/>
          </a:xfrm>
        </p:spPr>
      </p:pic>
      <p:pic>
        <p:nvPicPr>
          <p:cNvPr id="7" name="Picture 6" descr="images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800600"/>
            <a:ext cx="26289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Development of Australian law and health related laws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Sources of law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Types of law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The torts of law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000" y="2667000"/>
            <a:ext cx="2965287" cy="3227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 Australian law and health related law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Law</a:t>
            </a:r>
          </a:p>
          <a:p>
            <a:pPr>
              <a:buNone/>
            </a:pP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819400"/>
            <a:ext cx="2286000" cy="3435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286000"/>
            <a:ext cx="3505200" cy="233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Foundation of Australian laws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2438400" y="2590800"/>
            <a:ext cx="4267200" cy="32089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6781800" y="5638800"/>
            <a:ext cx="990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images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880316"/>
            <a:ext cx="3124200" cy="3461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Sources of laws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295400" y="1981200"/>
          <a:ext cx="62484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Common law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 descr="images (6)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1447800" y="1905000"/>
            <a:ext cx="6400799" cy="36801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Parliamentary law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6" name="Content Placeholder 5" descr="images (15).jpg"/>
          <p:cNvPicPr>
            <a:picLocks noGrp="1" noChangeAspect="1"/>
          </p:cNvPicPr>
          <p:nvPr>
            <p:ph idx="1"/>
          </p:nvPr>
        </p:nvPicPr>
        <p:blipFill>
          <a:blip r:embed="rId2">
            <a:lum/>
          </a:blip>
          <a:stretch>
            <a:fillRect/>
          </a:stretch>
        </p:blipFill>
        <p:spPr>
          <a:xfrm>
            <a:off x="1752600" y="1981200"/>
            <a:ext cx="6003636" cy="32478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Health related acts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7543800" y="6019800"/>
            <a:ext cx="6858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Health practitioner regulation law act 2009</a:t>
            </a:r>
          </a:p>
          <a:p>
            <a:pPr lvl="0"/>
            <a:r>
              <a:rPr lang="en-GB" dirty="0" smtClean="0"/>
              <a:t>Consent to medical treatment and palliative care act 1995</a:t>
            </a:r>
          </a:p>
          <a:p>
            <a:pPr lvl="0"/>
            <a:r>
              <a:rPr lang="en-GB" dirty="0" smtClean="0"/>
              <a:t>Health regulation act 1996(QLD)</a:t>
            </a:r>
            <a:endParaRPr lang="en-US" dirty="0" smtClean="0"/>
          </a:p>
          <a:p>
            <a:pPr lvl="0"/>
            <a:r>
              <a:rPr lang="en-GB" dirty="0" smtClean="0"/>
              <a:t>Health care act 2008(SA)</a:t>
            </a:r>
            <a:endParaRPr lang="en-US" dirty="0" smtClean="0"/>
          </a:p>
          <a:p>
            <a:pPr lvl="0"/>
            <a:r>
              <a:rPr lang="en-GB" dirty="0" smtClean="0"/>
              <a:t>Health act 1937(QLD)</a:t>
            </a:r>
            <a:endParaRPr lang="en-US" dirty="0" smtClean="0"/>
          </a:p>
          <a:p>
            <a:pPr lvl="0"/>
            <a:r>
              <a:rPr lang="en-GB" dirty="0" smtClean="0"/>
              <a:t>Misuse of drugs act(TAS)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3886200"/>
            <a:ext cx="2600325" cy="1762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171</Words>
  <Application>Microsoft Office PowerPoint</Application>
  <PresentationFormat>On-screen Show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Development of Australian laws and health related laws</vt:lpstr>
      <vt:lpstr>Slide 2</vt:lpstr>
      <vt:lpstr>Development of Australian law and health related law</vt:lpstr>
      <vt:lpstr>Slide 4</vt:lpstr>
      <vt:lpstr>Why?</vt:lpstr>
      <vt:lpstr>Sources of laws</vt:lpstr>
      <vt:lpstr>Common law</vt:lpstr>
      <vt:lpstr>Parliamentary law</vt:lpstr>
      <vt:lpstr>Health related acts</vt:lpstr>
      <vt:lpstr>Types of law</vt:lpstr>
      <vt:lpstr>Criminal law</vt:lpstr>
      <vt:lpstr>Civil law</vt:lpstr>
      <vt:lpstr>The law of torts</vt:lpstr>
      <vt:lpstr>Slide 14</vt:lpstr>
      <vt:lpstr>4D’s Negligence</vt:lpstr>
      <vt:lpstr>Thank you</vt:lpstr>
      <vt:lpstr>References</vt:lpstr>
      <vt:lpstr>Any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HANSI</dc:creator>
  <cp:lastModifiedBy>User</cp:lastModifiedBy>
  <cp:revision>25</cp:revision>
  <dcterms:created xsi:type="dcterms:W3CDTF">2014-02-16T15:31:00Z</dcterms:created>
  <dcterms:modified xsi:type="dcterms:W3CDTF">2014-02-18T05:14:39Z</dcterms:modified>
</cp:coreProperties>
</file>