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1BA5B-FFAD-411A-9204-7C56CD970FC6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9437-3529-4AD8-AD3A-2E65BA7F1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rsingexplorer.com/nursing-ethics-ethical-dilemma-faced-by-nurses-everyday" TargetMode="External"/><Relationship Id="rId2" Type="http://schemas.openxmlformats.org/officeDocument/2006/relationships/hyperlink" Target="http://www.businessdictionary.com/definition/ethic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dical-dictionary.thefreedictionary.com/nursing+ethics" TargetMode="External"/><Relationship Id="rId4" Type="http://schemas.openxmlformats.org/officeDocument/2006/relationships/hyperlink" Target="http://educationcareerarticles.com/career-information/career-news/5-examples-of-ethical-dilemmas-nurses-face-and-how-to-approach-the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6986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Common Ethical Dilemmas in Nursing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5715000"/>
            <a:ext cx="56388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Chathurika Samarasinghe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 Dilki </a:t>
            </a:r>
            <a:r>
              <a:rPr lang="en-US" sz="2800" dirty="0" err="1" smtClean="0">
                <a:solidFill>
                  <a:schemeClr val="tx2"/>
                </a:solidFill>
                <a:latin typeface="Comic Sans MS" pitchFamily="66" charset="0"/>
              </a:rPr>
              <a:t>Shehani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Picture 3" descr="Greys-Anatomy-Lexie_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00300"/>
            <a:ext cx="40132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u="sng" dirty="0" smtClean="0">
                <a:solidFill>
                  <a:schemeClr val="tx2"/>
                </a:solidFill>
                <a:latin typeface="Comic Sans MS" pitchFamily="66" charset="0"/>
              </a:rPr>
              <a:t>Knowledge vs. Personal Beliefs 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When pt refuses blood transfusion due to his religious/personal beliefs but the nurse knows that pt would not survive without transfusion.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50" y="4267200"/>
            <a:ext cx="3905250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u="sng" dirty="0" smtClean="0">
                <a:solidFill>
                  <a:schemeClr val="tx2"/>
                </a:solidFill>
                <a:latin typeface="Comic Sans MS" pitchFamily="66" charset="0"/>
              </a:rPr>
              <a:t>Distribution of Resources 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When a pt is in life-support &amp; his family wants to continue it, but the nurse knows that there is no point of continuing; yet there are limited resources for other pts.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2400" y="4267200"/>
            <a:ext cx="39116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u="sng" dirty="0" smtClean="0">
                <a:solidFill>
                  <a:schemeClr val="tx2"/>
                </a:solidFill>
                <a:latin typeface="Comic Sans MS" pitchFamily="66" charset="0"/>
              </a:rPr>
              <a:t>Suicide..?</a:t>
            </a:r>
          </a:p>
          <a:p>
            <a:pPr lvl="1">
              <a:buFont typeface="Wingdings" pitchFamily="2" charset="2"/>
              <a:buChar char="Ø"/>
            </a:pPr>
            <a:endParaRPr lang="en-US" i="1" u="sng" dirty="0">
              <a:solidFill>
                <a:schemeClr val="tx2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When pt is in a terminal condition &amp; he chooses to die. 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Could you allow it..? 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Law..?</a:t>
            </a: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6" name="Picture 5" descr="article-2430479-19B1FD62000005DC-29_634x4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10240"/>
            <a:ext cx="4114800" cy="2745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What to do..?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Proper Nursing Practice including Ethics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Picture 4" descr="vaccine nurse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543300"/>
            <a:ext cx="41148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Thompson &amp; Thompson Theory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 Review the situation, gather info, identify the issues, evaluate &amp; action…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What to do..?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Picture 4" descr="thompson-and-thom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3886200"/>
            <a:ext cx="9144000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Be a Critical Thinker…!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What to do..?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1" y="3247037"/>
            <a:ext cx="6019800" cy="3382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References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400" u="sng" dirty="0" smtClean="0">
                <a:solidFill>
                  <a:schemeClr val="accent1"/>
                </a:solidFill>
                <a:latin typeface="Comic Sans MS" pitchFamily="66" charset="0"/>
                <a:hlinkClick r:id="rId2"/>
              </a:rPr>
              <a:t>http://www.businessdictionary.com/definition/ethics.html#ixzz2sGql4xkn</a:t>
            </a:r>
            <a:endParaRPr lang="en-US" sz="24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lvl="0"/>
            <a:r>
              <a:rPr lang="en-US" sz="2400" u="sng" dirty="0" smtClean="0">
                <a:solidFill>
                  <a:schemeClr val="accent1"/>
                </a:solidFill>
                <a:latin typeface="Comic Sans MS" pitchFamily="66" charset="0"/>
                <a:hlinkClick r:id="rId3"/>
              </a:rPr>
              <a:t>http://www.nursingexplorer.com/nursing-ethics-ethical-dilemma-faced-by-nurses-everyday</a:t>
            </a:r>
            <a:endParaRPr lang="en-US" sz="24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lvl="0"/>
            <a:r>
              <a:rPr lang="en-US" sz="2400" u="sng" dirty="0" smtClean="0">
                <a:solidFill>
                  <a:schemeClr val="accent1"/>
                </a:solidFill>
                <a:latin typeface="Comic Sans MS" pitchFamily="66" charset="0"/>
                <a:hlinkClick r:id="rId4"/>
              </a:rPr>
              <a:t>http://educationcareerarticles.com/career-information/career-news/5-examples-of-ethical-dilemmas-nurses-face-and-how-to-approach-them/</a:t>
            </a:r>
            <a:endParaRPr lang="en-US" sz="24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lvl="0"/>
            <a:r>
              <a:rPr lang="en-US" sz="2400" u="sng" dirty="0" smtClean="0">
                <a:solidFill>
                  <a:schemeClr val="accent1"/>
                </a:solidFill>
                <a:latin typeface="Comic Sans MS" pitchFamily="66" charset="0"/>
                <a:hlinkClick r:id="rId5"/>
              </a:rPr>
              <a:t>http://medical-dictionary.thefreedictionary.com/nursing+ethics</a:t>
            </a:r>
            <a:endParaRPr lang="en-US" sz="24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4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4800" dirty="0">
              <a:solidFill>
                <a:schemeClr val="tx2"/>
              </a:solidFill>
              <a:latin typeface="Comic Sans MS" pitchFamily="66" charset="0"/>
            </a:endParaRPr>
          </a:p>
          <a:p>
            <a:pPr lvl="1" algn="just">
              <a:buNone/>
            </a:pPr>
            <a:r>
              <a:rPr lang="en-US" sz="4400" dirty="0" smtClean="0">
                <a:solidFill>
                  <a:schemeClr val="tx2"/>
                </a:solidFill>
                <a:latin typeface="Comic Sans MS" pitchFamily="66" charset="0"/>
              </a:rPr>
              <a:t>			</a:t>
            </a:r>
            <a:r>
              <a:rPr lang="en-US" sz="6600" b="1" dirty="0">
                <a:solidFill>
                  <a:schemeClr val="tx2"/>
                </a:solidFill>
                <a:latin typeface="Comic Sans MS" pitchFamily="66" charset="0"/>
              </a:rPr>
              <a:t>Q</a:t>
            </a:r>
            <a:r>
              <a:rPr lang="en-US" sz="6600" b="1" dirty="0" smtClean="0">
                <a:solidFill>
                  <a:schemeClr val="tx2"/>
                </a:solidFill>
                <a:latin typeface="Comic Sans MS" pitchFamily="66" charset="0"/>
              </a:rPr>
              <a:t>uestions…?</a:t>
            </a:r>
            <a:endParaRPr lang="en-US" sz="6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6" name="Picture 5" descr="imag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029075"/>
            <a:ext cx="419100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solidFill>
                  <a:schemeClr val="tx2"/>
                </a:solidFill>
                <a:latin typeface="Comic Sans MS" pitchFamily="66" charset="0"/>
              </a:rPr>
              <a:t>			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chemeClr val="tx2"/>
                </a:solidFill>
                <a:latin typeface="Comic Sans MS" pitchFamily="66" charset="0"/>
              </a:rPr>
              <a:t>	Thank You…!</a:t>
            </a:r>
            <a:endParaRPr lang="en-US" sz="7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Picture 3" descr="803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352800"/>
            <a:ext cx="4876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Dilemma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A situation in which an individual feels compelled to make a choice between two or more actions that he or she can reasonably and morally justify...!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It’s simply;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a problem that seems incapable of a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solution...!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Types of Dilemmas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</a:rPr>
              <a:t>Dilemmas of </a:t>
            </a: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Beneficence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what is good &amp; bad.</a:t>
            </a: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lvl="0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Dilemmas of Autonomy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what action maximize pt’s right to choose his Rx.</a:t>
            </a:r>
          </a:p>
          <a:p>
            <a:pPr lvl="0"/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343401"/>
            <a:ext cx="2590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Dilemmas of justice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fair distribution of limited healthcare resources. 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Dilemmas of non-</a:t>
            </a:r>
            <a:r>
              <a:rPr lang="en-US" i="1" dirty="0" err="1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maleficience</a:t>
            </a: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avoidance of harm.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1265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Types of Dilemmas</a:t>
            </a:r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981228"/>
            <a:ext cx="3505200" cy="2648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Dilemmas of confidentiality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respecting privileged information.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Dilemmas of veracity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telling the truth.</a:t>
            </a:r>
            <a:endParaRPr lang="en-US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265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Types of Dilemmas</a:t>
            </a: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7680" y="4191000"/>
            <a:ext cx="357632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Occurs Daily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Challenges the personal beliefs, values &amp; experience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Should apply Critical Thinking…!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Picture 3" descr="Ethic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915773"/>
            <a:ext cx="3581400" cy="2694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u="sng" dirty="0" smtClean="0">
                <a:solidFill>
                  <a:schemeClr val="tx2"/>
                </a:solidFill>
                <a:latin typeface="Comic Sans MS" pitchFamily="66" charset="0"/>
              </a:rPr>
              <a:t>Telling the Truth vs. Deception 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When family asks the nurse to hide the truth regarding the pt’s condition but pt wants to know it.</a:t>
            </a:r>
          </a:p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0"/>
            <a:ext cx="2819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u="sng" dirty="0" smtClean="0">
                <a:solidFill>
                  <a:schemeClr val="tx2"/>
                </a:solidFill>
                <a:latin typeface="Comic Sans MS" pitchFamily="66" charset="0"/>
              </a:rPr>
              <a:t>Freedom vs. Control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When pt refuse to take food or medication but the nurse knows the danger of that. </a:t>
            </a:r>
          </a:p>
          <a:p>
            <a:pPr lvl="1">
              <a:buFont typeface="Wingdings" pitchFamily="2" charset="2"/>
              <a:buChar char="Ø"/>
            </a:pPr>
            <a:endParaRPr lang="en-US" i="1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1" y="3830956"/>
            <a:ext cx="4191000" cy="278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u="sng" dirty="0" smtClean="0">
                <a:solidFill>
                  <a:schemeClr val="tx2"/>
                </a:solidFill>
                <a:latin typeface="Comic Sans MS" pitchFamily="66" charset="0"/>
              </a:rPr>
              <a:t>Pre-choice vs. Pro-life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When pt wants an abortion but the nurse is against the abortion &amp; she supports for Pro-life.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Dilemmas in Nursing</a:t>
            </a: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401955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366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Common Ethical Dilemmas in Nursing</vt:lpstr>
      <vt:lpstr>Dilemma</vt:lpstr>
      <vt:lpstr>Types of Dilemmas</vt:lpstr>
      <vt:lpstr>Slide 4</vt:lpstr>
      <vt:lpstr>Slide 5</vt:lpstr>
      <vt:lpstr>Dilemmas in Nursing</vt:lpstr>
      <vt:lpstr>Dilemmas in Nursing</vt:lpstr>
      <vt:lpstr>Dilemmas in Nursing</vt:lpstr>
      <vt:lpstr>Dilemmas in Nursing</vt:lpstr>
      <vt:lpstr>Dilemmas in Nursing</vt:lpstr>
      <vt:lpstr>Dilemmas in Nursing</vt:lpstr>
      <vt:lpstr>Dilemmas in Nursing</vt:lpstr>
      <vt:lpstr>What to do..?</vt:lpstr>
      <vt:lpstr>What to do..?</vt:lpstr>
      <vt:lpstr>What to do..?</vt:lpstr>
      <vt:lpstr>References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Ethical Dilemmas in Nursing</dc:title>
  <dc:creator>I</dc:creator>
  <cp:lastModifiedBy>Guest</cp:lastModifiedBy>
  <cp:revision>25</cp:revision>
  <dcterms:created xsi:type="dcterms:W3CDTF">2014-02-08T05:38:31Z</dcterms:created>
  <dcterms:modified xsi:type="dcterms:W3CDTF">2002-01-01T10:26:36Z</dcterms:modified>
</cp:coreProperties>
</file>