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93BE7D5-D582-4B8E-951D-CECAF95819E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7935FE9-4DDD-4899-B2A6-AC7A65C21BD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E7D5-D582-4B8E-951D-CECAF95819E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5FE9-4DDD-4899-B2A6-AC7A65C21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E7D5-D582-4B8E-951D-CECAF95819E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5FE9-4DDD-4899-B2A6-AC7A65C21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3BE7D5-D582-4B8E-951D-CECAF95819E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935FE9-4DDD-4899-B2A6-AC7A65C21B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3BE7D5-D582-4B8E-951D-CECAF95819E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7935FE9-4DDD-4899-B2A6-AC7A65C21BD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E7D5-D582-4B8E-951D-CECAF95819E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5FE9-4DDD-4899-B2A6-AC7A65C21B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E7D5-D582-4B8E-951D-CECAF95819E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5FE9-4DDD-4899-B2A6-AC7A65C21BD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3BE7D5-D582-4B8E-951D-CECAF95819E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935FE9-4DDD-4899-B2A6-AC7A65C21BD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E7D5-D582-4B8E-951D-CECAF95819E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5FE9-4DDD-4899-B2A6-AC7A65C21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3BE7D5-D582-4B8E-951D-CECAF95819E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935FE9-4DDD-4899-B2A6-AC7A65C21BD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3BE7D5-D582-4B8E-951D-CECAF95819E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935FE9-4DDD-4899-B2A6-AC7A65C21BD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3BE7D5-D582-4B8E-951D-CECAF95819E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7935FE9-4DDD-4899-B2A6-AC7A65C21B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csf.edu/lm/ethics/Content%20Pages/fast_fact_bene_nonmal.htm" TargetMode="External"/><Relationship Id="rId7" Type="http://schemas.openxmlformats.org/officeDocument/2006/relationships/image" Target="../media/image29.jpg"/><Relationship Id="rId2" Type="http://schemas.openxmlformats.org/officeDocument/2006/relationships/hyperlink" Target="http://ethics.iit.edu/ecodes/node/48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ta.com/" TargetMode="External"/><Relationship Id="rId5" Type="http://schemas.openxmlformats.org/officeDocument/2006/relationships/hyperlink" Target="http://www.oscehome/" TargetMode="External"/><Relationship Id="rId4" Type="http://schemas.openxmlformats.org/officeDocument/2006/relationships/hyperlink" Target="http://www.medindia.net/education/familymedicine/biomedical-ethics-autonomy.htm#ixzz2s2Q5eM6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574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Common  Ethical  Dilemmas In  Physiotherapy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79" y="152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accountability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2979" y="1371600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Being liable or responsible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209800"/>
            <a:ext cx="2943170" cy="4426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784">
            <a:off x="4419600" y="2999960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autonomy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The patient has the right to refuse or choose the treatment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3855720" cy="3855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018">
            <a:off x="5002445" y="2999661"/>
            <a:ext cx="2879892" cy="2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6966">
            <a:off x="5843237" y="592565"/>
            <a:ext cx="2519403" cy="1511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b</a:t>
            </a:r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eneficence &amp; </a:t>
            </a:r>
            <a:b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</a:br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non-maleficence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4248"/>
            <a:ext cx="7467600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Beneficence :- A practitioner should act in the best interest of the patient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Non-maleficence :- Do not harm to the patient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22" y="4343399"/>
            <a:ext cx="4716478" cy="24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justice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Concern the distribution of equality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600"/>
            <a:ext cx="1697990" cy="133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703">
            <a:off x="4468986" y="2877517"/>
            <a:ext cx="3814498" cy="2027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057">
            <a:off x="539694" y="3619379"/>
            <a:ext cx="3472716" cy="27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dignity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25410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State worthy of esteem and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respect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83" y="4114800"/>
            <a:ext cx="1952625" cy="2339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27300"/>
            <a:ext cx="4470400" cy="317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28" y="1852828"/>
            <a:ext cx="2425339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22" y="914400"/>
            <a:ext cx="2869727" cy="3033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t</a:t>
            </a:r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ruthfulness &amp;</a:t>
            </a:r>
            <a:b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</a:br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 honestly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3939">
            <a:off x="6163459" y="4588099"/>
            <a:ext cx="1909763" cy="1909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1" y="2895600"/>
            <a:ext cx="5401539" cy="31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04800"/>
            <a:ext cx="7467600" cy="115685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references</a:t>
            </a:r>
            <a:endParaRPr lang="en-US" sz="5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ethics.iit.edu/ecodes/node/4839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ucsf.edu/lm/ethics/Content%20Pages/fast_fact_bene_nonmal.htm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www.medindia.net/education/familymedicine/biomedical-ethics-autonomy.htm#ixzz2s2Q5eM6l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www.oscehome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www.apta.com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43400"/>
            <a:ext cx="2705100" cy="22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824" y="990600"/>
            <a:ext cx="81186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Any question..??</a:t>
            </a:r>
            <a:endParaRPr lang="en-US" sz="6600" b="1" cap="all" spc="0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08" y="2362200"/>
            <a:ext cx="4112267" cy="41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</a:t>
            </a:r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hank you..!!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50027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resented by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Lamha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Yasodha</a:t>
            </a:r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05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709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Medical Ethics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system of moral principles that should apply values and judgment to the practice of medicine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imagesZVxhc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944937"/>
            <a:ext cx="5105400" cy="36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altruism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Meaning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selflessness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3025229" cy="4541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83464"/>
            <a:ext cx="4949885" cy="301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6104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excellence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Meaning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superiority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3329">
            <a:off x="5680215" y="586029"/>
            <a:ext cx="2857500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5513696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caring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Being concerned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about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534">
            <a:off x="4638524" y="2646308"/>
            <a:ext cx="3841940" cy="2566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19400"/>
            <a:ext cx="3441081" cy="34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ethics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Study of principle relating to right and wrong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concept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38400"/>
            <a:ext cx="40576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respect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An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attitude of consideration or high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regards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0"/>
            <a:ext cx="31242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09138"/>
            <a:ext cx="40481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communication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The act or fact of transmitting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anything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2274032"/>
            <a:ext cx="2667000" cy="41267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3303587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4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</TotalTime>
  <Words>145</Words>
  <Application>Microsoft Office PowerPoint</Application>
  <PresentationFormat>On-screen Show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Common  Ethical  Dilemmas In  Physiotherapy</vt:lpstr>
      <vt:lpstr>Group 05</vt:lpstr>
      <vt:lpstr>Medical Ethics</vt:lpstr>
      <vt:lpstr>altruism</vt:lpstr>
      <vt:lpstr>excellence</vt:lpstr>
      <vt:lpstr>caring</vt:lpstr>
      <vt:lpstr>ethics</vt:lpstr>
      <vt:lpstr>respect</vt:lpstr>
      <vt:lpstr>communication</vt:lpstr>
      <vt:lpstr>accountability</vt:lpstr>
      <vt:lpstr>autonomy</vt:lpstr>
      <vt:lpstr>beneficence &amp;  non-maleficence</vt:lpstr>
      <vt:lpstr>justice</vt:lpstr>
      <vt:lpstr>dignity</vt:lpstr>
      <vt:lpstr>truthfulness &amp;  honestly</vt:lpstr>
      <vt:lpstr>references</vt:lpstr>
      <vt:lpstr>PowerPoint Presentation</vt:lpstr>
      <vt:lpstr>thank you..!!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 Ethical  Dilemmas In  Physiotherapy</dc:title>
  <dc:creator>Lahiru</dc:creator>
  <cp:lastModifiedBy>toshiba</cp:lastModifiedBy>
  <cp:revision>12</cp:revision>
  <dcterms:created xsi:type="dcterms:W3CDTF">2014-02-06T03:32:43Z</dcterms:created>
  <dcterms:modified xsi:type="dcterms:W3CDTF">2014-02-11T07:17:56Z</dcterms:modified>
</cp:coreProperties>
</file>