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326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6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5" r:id="rId51"/>
    <p:sldId id="316" r:id="rId52"/>
    <p:sldId id="319" r:id="rId53"/>
    <p:sldId id="321" r:id="rId54"/>
    <p:sldId id="322" r:id="rId55"/>
    <p:sldId id="323" r:id="rId56"/>
    <p:sldId id="324" r:id="rId57"/>
    <p:sldId id="325" r:id="rId58"/>
    <p:sldId id="281" r:id="rId59"/>
    <p:sldId id="282" r:id="rId60"/>
    <p:sldId id="328" r:id="rId61"/>
    <p:sldId id="329" r:id="rId62"/>
    <p:sldId id="336" r:id="rId63"/>
    <p:sldId id="338" r:id="rId64"/>
    <p:sldId id="340" r:id="rId65"/>
    <p:sldId id="342" r:id="rId66"/>
    <p:sldId id="344" r:id="rId67"/>
    <p:sldId id="345" r:id="rId68"/>
    <p:sldId id="346" r:id="rId69"/>
    <p:sldId id="351" r:id="rId70"/>
    <p:sldId id="355" r:id="rId71"/>
    <p:sldId id="359" r:id="rId72"/>
    <p:sldId id="363" r:id="rId73"/>
    <p:sldId id="366" r:id="rId74"/>
    <p:sldId id="367" r:id="rId75"/>
    <p:sldId id="283" r:id="rId76"/>
    <p:sldId id="284" r:id="rId77"/>
    <p:sldId id="285" r:id="rId78"/>
    <p:sldId id="286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nalgesia" TargetMode="External"/><Relationship Id="rId2" Type="http://schemas.openxmlformats.org/officeDocument/2006/relationships/hyperlink" Target="http://en.wikipedia.org/wiki/Amnesia" TargetMode="External"/><Relationship Id="rId1" Type="http://schemas.openxmlformats.org/officeDocument/2006/relationships/hyperlink" Target="http://en.wikipedia.org/wiki/Unconsciousness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nalgesia" TargetMode="External"/><Relationship Id="rId2" Type="http://schemas.openxmlformats.org/officeDocument/2006/relationships/hyperlink" Target="http://en.wikipedia.org/wiki/Amnesia" TargetMode="External"/><Relationship Id="rId1" Type="http://schemas.openxmlformats.org/officeDocument/2006/relationships/hyperlink" Target="http://en.wikipedia.org/wiki/Unconsciousnes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4E72F2-3B81-4B0D-AAF1-F5907CCA9925}" type="doc">
      <dgm:prSet loTypeId="urn:microsoft.com/office/officeart/2005/8/layout/venn1" loCatId="relationship" qsTypeId="urn:microsoft.com/office/officeart/2005/8/quickstyle/simple1#1" qsCatId="simple" csTypeId="urn:microsoft.com/office/officeart/2005/8/colors/accent1_2#1" csCatId="accent1" phldr="1"/>
      <dgm:spPr/>
    </dgm:pt>
    <dgm:pt modelId="{0638D425-368E-4088-A750-2658EC8313D3}">
      <dgm:prSet phldrT="[Text]"/>
      <dgm:spPr/>
      <dgm:t>
        <a:bodyPr/>
        <a:lstStyle/>
        <a:p>
          <a:r>
            <a:rPr lang="en-GB" dirty="0" smtClean="0">
              <a:solidFill>
                <a:srgbClr val="FF0000"/>
              </a:solidFill>
              <a:hlinkClick xmlns:r="http://schemas.openxmlformats.org/officeDocument/2006/relationships" r:id="rId1" action="ppaction://hlinkfile" tooltip="Unconsciousness"/>
            </a:rPr>
            <a:t>unconsciousness</a:t>
          </a:r>
          <a:endParaRPr lang="en-GB" dirty="0">
            <a:solidFill>
              <a:srgbClr val="FF0000"/>
            </a:solidFill>
          </a:endParaRPr>
        </a:p>
      </dgm:t>
    </dgm:pt>
    <dgm:pt modelId="{2AA1A3D4-0E29-4372-93B7-45AD671CA7AD}" type="parTrans" cxnId="{12FB033B-29B5-43F6-BB73-4975C6607F90}">
      <dgm:prSet/>
      <dgm:spPr/>
      <dgm:t>
        <a:bodyPr/>
        <a:lstStyle/>
        <a:p>
          <a:endParaRPr lang="en-GB"/>
        </a:p>
      </dgm:t>
    </dgm:pt>
    <dgm:pt modelId="{B1C4AC59-766B-4612-B2FA-75A4955276C1}" type="sibTrans" cxnId="{12FB033B-29B5-43F6-BB73-4975C6607F90}">
      <dgm:prSet/>
      <dgm:spPr/>
      <dgm:t>
        <a:bodyPr/>
        <a:lstStyle/>
        <a:p>
          <a:endParaRPr lang="en-GB"/>
        </a:p>
      </dgm:t>
    </dgm:pt>
    <dgm:pt modelId="{1405C6F4-12B9-44FC-B1B9-7E4A18367C7E}">
      <dgm:prSet phldrT="[Text]"/>
      <dgm:spPr/>
      <dgm:t>
        <a:bodyPr/>
        <a:lstStyle/>
        <a:p>
          <a:r>
            <a:rPr lang="en-GB" dirty="0" smtClean="0">
              <a:hlinkClick xmlns:r="http://schemas.openxmlformats.org/officeDocument/2006/relationships" r:id="rId2" action="ppaction://hlinkfile" tooltip="Amnesia"/>
            </a:rPr>
            <a:t>amnesia</a:t>
          </a:r>
          <a:endParaRPr lang="en-GB" dirty="0"/>
        </a:p>
      </dgm:t>
    </dgm:pt>
    <dgm:pt modelId="{03D90597-51D5-4C00-81A6-744BB9CB091B}" type="parTrans" cxnId="{CC0B3F43-0DBA-48DD-AFDA-070492210156}">
      <dgm:prSet/>
      <dgm:spPr/>
      <dgm:t>
        <a:bodyPr/>
        <a:lstStyle/>
        <a:p>
          <a:endParaRPr lang="en-GB"/>
        </a:p>
      </dgm:t>
    </dgm:pt>
    <dgm:pt modelId="{49B56C5B-138F-4595-BED5-607D42AB76A2}" type="sibTrans" cxnId="{CC0B3F43-0DBA-48DD-AFDA-070492210156}">
      <dgm:prSet/>
      <dgm:spPr/>
      <dgm:t>
        <a:bodyPr/>
        <a:lstStyle/>
        <a:p>
          <a:endParaRPr lang="en-GB"/>
        </a:p>
      </dgm:t>
    </dgm:pt>
    <dgm:pt modelId="{EB51F68F-3464-45FA-B501-5DEF042C2E6E}">
      <dgm:prSet phldrT="[Text]"/>
      <dgm:spPr/>
      <dgm:t>
        <a:bodyPr/>
        <a:lstStyle/>
        <a:p>
          <a:r>
            <a:rPr lang="en-GB" dirty="0" smtClean="0">
              <a:hlinkClick xmlns:r="http://schemas.openxmlformats.org/officeDocument/2006/relationships" r:id="rId3" action="ppaction://hlinkfile" tooltip="Analgesia"/>
            </a:rPr>
            <a:t>analgesia</a:t>
          </a:r>
          <a:r>
            <a:rPr lang="en-GB" u="none" dirty="0" smtClean="0"/>
            <a:t>. </a:t>
          </a:r>
          <a:endParaRPr lang="en-GB" dirty="0"/>
        </a:p>
      </dgm:t>
    </dgm:pt>
    <dgm:pt modelId="{A0B687B2-7C00-4FA9-9BE5-0BFB3F2A0467}" type="parTrans" cxnId="{EF240719-258A-48F2-8CA0-816FD27E1E3B}">
      <dgm:prSet/>
      <dgm:spPr/>
      <dgm:t>
        <a:bodyPr/>
        <a:lstStyle/>
        <a:p>
          <a:endParaRPr lang="en-GB"/>
        </a:p>
      </dgm:t>
    </dgm:pt>
    <dgm:pt modelId="{1AAC88DC-6681-4110-8282-27CB6798D518}" type="sibTrans" cxnId="{EF240719-258A-48F2-8CA0-816FD27E1E3B}">
      <dgm:prSet/>
      <dgm:spPr/>
      <dgm:t>
        <a:bodyPr/>
        <a:lstStyle/>
        <a:p>
          <a:endParaRPr lang="en-GB"/>
        </a:p>
      </dgm:t>
    </dgm:pt>
    <dgm:pt modelId="{39BE58E9-5876-4EBA-B8C8-92EF461CA35E}" type="pres">
      <dgm:prSet presAssocID="{F54E72F2-3B81-4B0D-AAF1-F5907CCA9925}" presName="compositeShape" presStyleCnt="0">
        <dgm:presLayoutVars>
          <dgm:chMax val="7"/>
          <dgm:dir/>
          <dgm:resizeHandles val="exact"/>
        </dgm:presLayoutVars>
      </dgm:prSet>
      <dgm:spPr/>
    </dgm:pt>
    <dgm:pt modelId="{7706AE0A-5FD7-47FF-BCD2-DFE4E5DAE9A7}" type="pres">
      <dgm:prSet presAssocID="{0638D425-368E-4088-A750-2658EC8313D3}" presName="circ1" presStyleLbl="vennNode1" presStyleIdx="0" presStyleCnt="3"/>
      <dgm:spPr/>
      <dgm:t>
        <a:bodyPr/>
        <a:lstStyle/>
        <a:p>
          <a:endParaRPr lang="en-GB"/>
        </a:p>
      </dgm:t>
    </dgm:pt>
    <dgm:pt modelId="{3678A296-94A2-45FB-BF17-EF08B3DF45CB}" type="pres">
      <dgm:prSet presAssocID="{0638D425-368E-4088-A750-2658EC8313D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1BA0DB-9E4B-432B-AA2D-56A7CC78CF87}" type="pres">
      <dgm:prSet presAssocID="{1405C6F4-12B9-44FC-B1B9-7E4A18367C7E}" presName="circ2" presStyleLbl="vennNode1" presStyleIdx="1" presStyleCnt="3"/>
      <dgm:spPr/>
      <dgm:t>
        <a:bodyPr/>
        <a:lstStyle/>
        <a:p>
          <a:endParaRPr lang="en-GB"/>
        </a:p>
      </dgm:t>
    </dgm:pt>
    <dgm:pt modelId="{10D2D84B-BE15-4483-83FA-14C64005BE15}" type="pres">
      <dgm:prSet presAssocID="{1405C6F4-12B9-44FC-B1B9-7E4A18367C7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B5E18C-2E5E-45AB-A1BD-6805F0483F72}" type="pres">
      <dgm:prSet presAssocID="{EB51F68F-3464-45FA-B501-5DEF042C2E6E}" presName="circ3" presStyleLbl="vennNode1" presStyleIdx="2" presStyleCnt="3"/>
      <dgm:spPr/>
      <dgm:t>
        <a:bodyPr/>
        <a:lstStyle/>
        <a:p>
          <a:endParaRPr lang="en-GB"/>
        </a:p>
      </dgm:t>
    </dgm:pt>
    <dgm:pt modelId="{8A29C10E-CC6A-4BC9-927C-147EC09A551F}" type="pres">
      <dgm:prSet presAssocID="{EB51F68F-3464-45FA-B501-5DEF042C2E6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205E786-6BB5-4876-9BD5-E0C14DE955B0}" type="presOf" srcId="{1405C6F4-12B9-44FC-B1B9-7E4A18367C7E}" destId="{7E1BA0DB-9E4B-432B-AA2D-56A7CC78CF87}" srcOrd="0" destOrd="0" presId="urn:microsoft.com/office/officeart/2005/8/layout/venn1"/>
    <dgm:cxn modelId="{7216C7C8-911E-405E-B85A-4FB3C5EDA0F9}" type="presOf" srcId="{EB51F68F-3464-45FA-B501-5DEF042C2E6E}" destId="{B4B5E18C-2E5E-45AB-A1BD-6805F0483F72}" srcOrd="0" destOrd="0" presId="urn:microsoft.com/office/officeart/2005/8/layout/venn1"/>
    <dgm:cxn modelId="{918AF23A-F68D-41CC-8F99-157F9D9ED583}" type="presOf" srcId="{0638D425-368E-4088-A750-2658EC8313D3}" destId="{3678A296-94A2-45FB-BF17-EF08B3DF45CB}" srcOrd="1" destOrd="0" presId="urn:microsoft.com/office/officeart/2005/8/layout/venn1"/>
    <dgm:cxn modelId="{7523D578-8986-4B93-8E3B-4188EA633D91}" type="presOf" srcId="{EB51F68F-3464-45FA-B501-5DEF042C2E6E}" destId="{8A29C10E-CC6A-4BC9-927C-147EC09A551F}" srcOrd="1" destOrd="0" presId="urn:microsoft.com/office/officeart/2005/8/layout/venn1"/>
    <dgm:cxn modelId="{12FB033B-29B5-43F6-BB73-4975C6607F90}" srcId="{F54E72F2-3B81-4B0D-AAF1-F5907CCA9925}" destId="{0638D425-368E-4088-A750-2658EC8313D3}" srcOrd="0" destOrd="0" parTransId="{2AA1A3D4-0E29-4372-93B7-45AD671CA7AD}" sibTransId="{B1C4AC59-766B-4612-B2FA-75A4955276C1}"/>
    <dgm:cxn modelId="{EF240719-258A-48F2-8CA0-816FD27E1E3B}" srcId="{F54E72F2-3B81-4B0D-AAF1-F5907CCA9925}" destId="{EB51F68F-3464-45FA-B501-5DEF042C2E6E}" srcOrd="2" destOrd="0" parTransId="{A0B687B2-7C00-4FA9-9BE5-0BFB3F2A0467}" sibTransId="{1AAC88DC-6681-4110-8282-27CB6798D518}"/>
    <dgm:cxn modelId="{61C34685-9823-4FFF-8665-020A55BFA1EF}" type="presOf" srcId="{1405C6F4-12B9-44FC-B1B9-7E4A18367C7E}" destId="{10D2D84B-BE15-4483-83FA-14C64005BE15}" srcOrd="1" destOrd="0" presId="urn:microsoft.com/office/officeart/2005/8/layout/venn1"/>
    <dgm:cxn modelId="{788EE63C-E78C-4EEA-9A77-B4C60686F584}" type="presOf" srcId="{0638D425-368E-4088-A750-2658EC8313D3}" destId="{7706AE0A-5FD7-47FF-BCD2-DFE4E5DAE9A7}" srcOrd="0" destOrd="0" presId="urn:microsoft.com/office/officeart/2005/8/layout/venn1"/>
    <dgm:cxn modelId="{CC0B3F43-0DBA-48DD-AFDA-070492210156}" srcId="{F54E72F2-3B81-4B0D-AAF1-F5907CCA9925}" destId="{1405C6F4-12B9-44FC-B1B9-7E4A18367C7E}" srcOrd="1" destOrd="0" parTransId="{03D90597-51D5-4C00-81A6-744BB9CB091B}" sibTransId="{49B56C5B-138F-4595-BED5-607D42AB76A2}"/>
    <dgm:cxn modelId="{539BAA7C-0659-445C-9EDD-6450AD91AFC6}" type="presOf" srcId="{F54E72F2-3B81-4B0D-AAF1-F5907CCA9925}" destId="{39BE58E9-5876-4EBA-B8C8-92EF461CA35E}" srcOrd="0" destOrd="0" presId="urn:microsoft.com/office/officeart/2005/8/layout/venn1"/>
    <dgm:cxn modelId="{89D17F28-1C2C-43D7-B9EB-73DD245C3646}" type="presParOf" srcId="{39BE58E9-5876-4EBA-B8C8-92EF461CA35E}" destId="{7706AE0A-5FD7-47FF-BCD2-DFE4E5DAE9A7}" srcOrd="0" destOrd="0" presId="urn:microsoft.com/office/officeart/2005/8/layout/venn1"/>
    <dgm:cxn modelId="{3C6C441A-B3D8-4F14-9EA7-F6FBF37871E0}" type="presParOf" srcId="{39BE58E9-5876-4EBA-B8C8-92EF461CA35E}" destId="{3678A296-94A2-45FB-BF17-EF08B3DF45CB}" srcOrd="1" destOrd="0" presId="urn:microsoft.com/office/officeart/2005/8/layout/venn1"/>
    <dgm:cxn modelId="{EE7A1DBD-E682-49A2-A458-D2EC18FFF893}" type="presParOf" srcId="{39BE58E9-5876-4EBA-B8C8-92EF461CA35E}" destId="{7E1BA0DB-9E4B-432B-AA2D-56A7CC78CF87}" srcOrd="2" destOrd="0" presId="urn:microsoft.com/office/officeart/2005/8/layout/venn1"/>
    <dgm:cxn modelId="{08BDD7A3-380F-4893-9ECE-9959C7C6576D}" type="presParOf" srcId="{39BE58E9-5876-4EBA-B8C8-92EF461CA35E}" destId="{10D2D84B-BE15-4483-83FA-14C64005BE15}" srcOrd="3" destOrd="0" presId="urn:microsoft.com/office/officeart/2005/8/layout/venn1"/>
    <dgm:cxn modelId="{6CDDA7ED-B2FF-441B-8ABE-F99F06DC43BE}" type="presParOf" srcId="{39BE58E9-5876-4EBA-B8C8-92EF461CA35E}" destId="{B4B5E18C-2E5E-45AB-A1BD-6805F0483F72}" srcOrd="4" destOrd="0" presId="urn:microsoft.com/office/officeart/2005/8/layout/venn1"/>
    <dgm:cxn modelId="{48178221-D608-4499-B8C9-410EBA6D80A0}" type="presParOf" srcId="{39BE58E9-5876-4EBA-B8C8-92EF461CA35E}" destId="{8A29C10E-CC6A-4BC9-927C-147EC09A551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F8DEB2-9C0C-4FE3-8BC6-432B54771DF4}" type="doc">
      <dgm:prSet loTypeId="urn:microsoft.com/office/officeart/2005/8/layout/vList5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GB"/>
        </a:p>
      </dgm:t>
    </dgm:pt>
    <dgm:pt modelId="{E6074554-EC1D-465C-A9BE-0F5BFB11C383}">
      <dgm:prSet phldrT="[Text]"/>
      <dgm:spPr/>
      <dgm:t>
        <a:bodyPr/>
        <a:lstStyle/>
        <a:p>
          <a:r>
            <a:rPr lang="en-GB" dirty="0" smtClean="0"/>
            <a:t>History</a:t>
          </a:r>
          <a:endParaRPr lang="en-GB" dirty="0"/>
        </a:p>
      </dgm:t>
    </dgm:pt>
    <dgm:pt modelId="{33F716C8-EB6E-49CC-967C-237F9E2B8854}" type="parTrans" cxnId="{F42DE9F9-F4BD-4CD4-98D1-0B08832F8487}">
      <dgm:prSet/>
      <dgm:spPr/>
      <dgm:t>
        <a:bodyPr/>
        <a:lstStyle/>
        <a:p>
          <a:endParaRPr lang="en-GB"/>
        </a:p>
      </dgm:t>
    </dgm:pt>
    <dgm:pt modelId="{B146F555-5D32-4E3A-AD53-D1CFB7FAE1D5}" type="sibTrans" cxnId="{F42DE9F9-F4BD-4CD4-98D1-0B08832F8487}">
      <dgm:prSet/>
      <dgm:spPr/>
      <dgm:t>
        <a:bodyPr/>
        <a:lstStyle/>
        <a:p>
          <a:endParaRPr lang="en-GB"/>
        </a:p>
      </dgm:t>
    </dgm:pt>
    <dgm:pt modelId="{7DA56C4B-CC40-49C6-AFE0-537832A9583C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medical history, current medications. </a:t>
          </a:r>
          <a:endParaRPr lang="en-GB" dirty="0"/>
        </a:p>
      </dgm:t>
    </dgm:pt>
    <dgm:pt modelId="{2381F887-B442-4B2A-9827-45A10B320028}" type="parTrans" cxnId="{E3AF6497-F49E-4F7B-879A-CD18C940C3B2}">
      <dgm:prSet/>
      <dgm:spPr/>
      <dgm:t>
        <a:bodyPr/>
        <a:lstStyle/>
        <a:p>
          <a:endParaRPr lang="en-GB"/>
        </a:p>
      </dgm:t>
    </dgm:pt>
    <dgm:pt modelId="{66267E1E-26DF-4B1B-98F8-AC41A9694DA7}" type="sibTrans" cxnId="{E3AF6497-F49E-4F7B-879A-CD18C940C3B2}">
      <dgm:prSet/>
      <dgm:spPr/>
      <dgm:t>
        <a:bodyPr/>
        <a:lstStyle/>
        <a:p>
          <a:endParaRPr lang="en-GB"/>
        </a:p>
      </dgm:t>
    </dgm:pt>
    <dgm:pt modelId="{06E27A83-BCA4-4EC2-B0CB-45A9D655C455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previous anaesthetics.</a:t>
          </a:r>
          <a:endParaRPr lang="en-GB" dirty="0"/>
        </a:p>
      </dgm:t>
    </dgm:pt>
    <dgm:pt modelId="{045F2CF1-52EF-4B6F-9023-3C2FE2F180BD}" type="parTrans" cxnId="{4B2D83FB-A154-4A12-B74D-61D9036F0FA5}">
      <dgm:prSet/>
      <dgm:spPr/>
      <dgm:t>
        <a:bodyPr/>
        <a:lstStyle/>
        <a:p>
          <a:endParaRPr lang="en-GB"/>
        </a:p>
      </dgm:t>
    </dgm:pt>
    <dgm:pt modelId="{3ED5B49C-7F50-42F5-8AA9-4198D7961DAC}" type="sibTrans" cxnId="{4B2D83FB-A154-4A12-B74D-61D9036F0FA5}">
      <dgm:prSet/>
      <dgm:spPr/>
      <dgm:t>
        <a:bodyPr/>
        <a:lstStyle/>
        <a:p>
          <a:endParaRPr lang="en-GB"/>
        </a:p>
      </dgm:t>
    </dgm:pt>
    <dgm:pt modelId="{0E870E01-3A6A-43FD-A186-107DAB0C1778}">
      <dgm:prSet phldrT="[Text]"/>
      <dgm:spPr/>
      <dgm:t>
        <a:bodyPr/>
        <a:lstStyle/>
        <a:p>
          <a:r>
            <a:rPr lang="en-GB" dirty="0" smtClean="0"/>
            <a:t>Examination.</a:t>
          </a:r>
          <a:endParaRPr lang="en-GB" dirty="0"/>
        </a:p>
      </dgm:t>
    </dgm:pt>
    <dgm:pt modelId="{0FD68F99-CC1F-4550-B6E3-67EDAC67BC01}" type="parTrans" cxnId="{7BDBA478-9CA3-4AB4-B8C3-316B099610EB}">
      <dgm:prSet/>
      <dgm:spPr/>
      <dgm:t>
        <a:bodyPr/>
        <a:lstStyle/>
        <a:p>
          <a:endParaRPr lang="en-GB"/>
        </a:p>
      </dgm:t>
    </dgm:pt>
    <dgm:pt modelId="{3B5E747D-CF4C-4B41-A3F5-5692F6FFC28C}" type="sibTrans" cxnId="{7BDBA478-9CA3-4AB4-B8C3-316B099610EB}">
      <dgm:prSet/>
      <dgm:spPr/>
      <dgm:t>
        <a:bodyPr/>
        <a:lstStyle/>
        <a:p>
          <a:endParaRPr lang="en-GB"/>
        </a:p>
      </dgm:t>
    </dgm:pt>
    <dgm:pt modelId="{058E1E89-6DC6-4AA1-BF66-7F64472F1920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age, weight, teeth condition.</a:t>
          </a:r>
          <a:endParaRPr lang="en-GB" dirty="0"/>
        </a:p>
      </dgm:t>
    </dgm:pt>
    <dgm:pt modelId="{13287A86-8CB7-4B76-9F4D-A595E59297FC}" type="parTrans" cxnId="{562D263F-752B-4AB2-B07B-38218E1F7CB8}">
      <dgm:prSet/>
      <dgm:spPr/>
      <dgm:t>
        <a:bodyPr/>
        <a:lstStyle/>
        <a:p>
          <a:endParaRPr lang="en-GB"/>
        </a:p>
      </dgm:t>
    </dgm:pt>
    <dgm:pt modelId="{B77D5D7F-4F50-4A80-9427-770193A50B8F}" type="sibTrans" cxnId="{562D263F-752B-4AB2-B07B-38218E1F7CB8}">
      <dgm:prSet/>
      <dgm:spPr/>
      <dgm:t>
        <a:bodyPr/>
        <a:lstStyle/>
        <a:p>
          <a:endParaRPr lang="en-GB"/>
        </a:p>
      </dgm:t>
    </dgm:pt>
    <dgm:pt modelId="{38869B77-666D-4892-A6B2-03B9506D9805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Airway assessment, neck flexibility and head extension </a:t>
          </a:r>
          <a:endParaRPr lang="en-GB" dirty="0"/>
        </a:p>
      </dgm:t>
    </dgm:pt>
    <dgm:pt modelId="{D2CBECDD-F588-44EC-9F5C-0E3EA70B0E18}" type="parTrans" cxnId="{4066874A-8440-40FE-B88D-275DCEB6780E}">
      <dgm:prSet/>
      <dgm:spPr/>
      <dgm:t>
        <a:bodyPr/>
        <a:lstStyle/>
        <a:p>
          <a:endParaRPr lang="en-GB"/>
        </a:p>
      </dgm:t>
    </dgm:pt>
    <dgm:pt modelId="{158F814E-5F6A-4CFE-A020-4C1D13135479}" type="sibTrans" cxnId="{4066874A-8440-40FE-B88D-275DCEB6780E}">
      <dgm:prSet/>
      <dgm:spPr/>
      <dgm:t>
        <a:bodyPr/>
        <a:lstStyle/>
        <a:p>
          <a:endParaRPr lang="en-GB"/>
        </a:p>
      </dgm:t>
    </dgm:pt>
    <dgm:pt modelId="{A365E27B-DB05-4D1E-B733-EEB85C053A69}">
      <dgm:prSet phldrT="[Text]"/>
      <dgm:spPr/>
      <dgm:t>
        <a:bodyPr/>
        <a:lstStyle/>
        <a:p>
          <a:r>
            <a:rPr lang="en-GB" dirty="0" smtClean="0"/>
            <a:t>Investigations.</a:t>
          </a:r>
          <a:endParaRPr lang="en-GB" dirty="0"/>
        </a:p>
      </dgm:t>
    </dgm:pt>
    <dgm:pt modelId="{AB08CEF0-8DBE-4F40-AFCB-07E1099A6D5E}" type="parTrans" cxnId="{1F3FB227-97CF-4A41-8D33-E424D68943D9}">
      <dgm:prSet/>
      <dgm:spPr/>
      <dgm:t>
        <a:bodyPr/>
        <a:lstStyle/>
        <a:p>
          <a:endParaRPr lang="en-GB"/>
        </a:p>
      </dgm:t>
    </dgm:pt>
    <dgm:pt modelId="{817815F3-C930-4145-A131-06ABD048989C}" type="sibTrans" cxnId="{1F3FB227-97CF-4A41-8D33-E424D68943D9}">
      <dgm:prSet/>
      <dgm:spPr/>
      <dgm:t>
        <a:bodyPr/>
        <a:lstStyle/>
        <a:p>
          <a:endParaRPr lang="en-GB"/>
        </a:p>
      </dgm:t>
    </dgm:pt>
    <dgm:pt modelId="{8DC878ED-C30A-4468-A059-03034D19A68F}">
      <dgm:prSet phldrT="[Text]"/>
      <dgm:spPr/>
      <dgm:t>
        <a:bodyPr/>
        <a:lstStyle/>
        <a:p>
          <a:r>
            <a:rPr lang="en-GB" dirty="0" smtClean="0"/>
            <a:t>Relevant to age and medical conditions.</a:t>
          </a:r>
          <a:endParaRPr lang="en-GB" dirty="0"/>
        </a:p>
      </dgm:t>
    </dgm:pt>
    <dgm:pt modelId="{312B2C83-896A-41D8-8B92-19256DB59492}" type="parTrans" cxnId="{2F508BA8-7332-4552-9179-21ADCB2AAF75}">
      <dgm:prSet/>
      <dgm:spPr/>
      <dgm:t>
        <a:bodyPr/>
        <a:lstStyle/>
        <a:p>
          <a:endParaRPr lang="en-GB"/>
        </a:p>
      </dgm:t>
    </dgm:pt>
    <dgm:pt modelId="{7A917CD2-E715-4331-8CFF-FF019D8AAB86}" type="sibTrans" cxnId="{2F508BA8-7332-4552-9179-21ADCB2AAF75}">
      <dgm:prSet/>
      <dgm:spPr/>
      <dgm:t>
        <a:bodyPr/>
        <a:lstStyle/>
        <a:p>
          <a:endParaRPr lang="en-GB"/>
        </a:p>
      </dgm:t>
    </dgm:pt>
    <dgm:pt modelId="{E75D24AC-E303-4885-BE58-F57CDADDFB76}" type="pres">
      <dgm:prSet presAssocID="{52F8DEB2-9C0C-4FE3-8BC6-432B54771D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1997194-2197-402F-87A7-B9E4D1DA579F}" type="pres">
      <dgm:prSet presAssocID="{E6074554-EC1D-465C-A9BE-0F5BFB11C383}" presName="linNode" presStyleCnt="0"/>
      <dgm:spPr/>
    </dgm:pt>
    <dgm:pt modelId="{15715134-B24E-49FB-BAE2-3C86959346F4}" type="pres">
      <dgm:prSet presAssocID="{E6074554-EC1D-465C-A9BE-0F5BFB11C38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476079-B48A-4C7B-B314-CD24BD44F1AD}" type="pres">
      <dgm:prSet presAssocID="{E6074554-EC1D-465C-A9BE-0F5BFB11C38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32F2B4-229F-42E5-A268-2C989CEDA1F4}" type="pres">
      <dgm:prSet presAssocID="{B146F555-5D32-4E3A-AD53-D1CFB7FAE1D5}" presName="sp" presStyleCnt="0"/>
      <dgm:spPr/>
    </dgm:pt>
    <dgm:pt modelId="{B032393F-FC73-44F7-9C4E-889D16BA4D1E}" type="pres">
      <dgm:prSet presAssocID="{0E870E01-3A6A-43FD-A186-107DAB0C1778}" presName="linNode" presStyleCnt="0"/>
      <dgm:spPr/>
    </dgm:pt>
    <dgm:pt modelId="{2D5AB496-8073-4161-9019-1E5BAC89FA3B}" type="pres">
      <dgm:prSet presAssocID="{0E870E01-3A6A-43FD-A186-107DAB0C177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B43F11-CA4D-496C-B01F-0385B3D54339}" type="pres">
      <dgm:prSet presAssocID="{0E870E01-3A6A-43FD-A186-107DAB0C177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8DEA36-5C27-4C1B-8E15-630C62240583}" type="pres">
      <dgm:prSet presAssocID="{3B5E747D-CF4C-4B41-A3F5-5692F6FFC28C}" presName="sp" presStyleCnt="0"/>
      <dgm:spPr/>
    </dgm:pt>
    <dgm:pt modelId="{0F363543-25B9-4CFD-83C4-5801EA9F70E6}" type="pres">
      <dgm:prSet presAssocID="{A365E27B-DB05-4D1E-B733-EEB85C053A69}" presName="linNode" presStyleCnt="0"/>
      <dgm:spPr/>
    </dgm:pt>
    <dgm:pt modelId="{60B49575-CA41-4239-A0C2-1C908F64F1C5}" type="pres">
      <dgm:prSet presAssocID="{A365E27B-DB05-4D1E-B733-EEB85C053A6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43CA79-4FDF-4F4B-AA01-FAB8AF4E6CF2}" type="pres">
      <dgm:prSet presAssocID="{A365E27B-DB05-4D1E-B733-EEB85C053A6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3AF6497-F49E-4F7B-879A-CD18C940C3B2}" srcId="{E6074554-EC1D-465C-A9BE-0F5BFB11C383}" destId="{7DA56C4B-CC40-49C6-AFE0-537832A9583C}" srcOrd="0" destOrd="0" parTransId="{2381F887-B442-4B2A-9827-45A10B320028}" sibTransId="{66267E1E-26DF-4B1B-98F8-AC41A9694DA7}"/>
    <dgm:cxn modelId="{5644B4F2-961D-4FBE-8BDB-DD671BFDF0C7}" type="presOf" srcId="{7DA56C4B-CC40-49C6-AFE0-537832A9583C}" destId="{2F476079-B48A-4C7B-B314-CD24BD44F1AD}" srcOrd="0" destOrd="0" presId="urn:microsoft.com/office/officeart/2005/8/layout/vList5"/>
    <dgm:cxn modelId="{4066874A-8440-40FE-B88D-275DCEB6780E}" srcId="{0E870E01-3A6A-43FD-A186-107DAB0C1778}" destId="{38869B77-666D-4892-A6B2-03B9506D9805}" srcOrd="1" destOrd="0" parTransId="{D2CBECDD-F588-44EC-9F5C-0E3EA70B0E18}" sibTransId="{158F814E-5F6A-4CFE-A020-4C1D13135479}"/>
    <dgm:cxn modelId="{D7B46A0E-128A-4D69-989B-31ABFC477185}" type="presOf" srcId="{52F8DEB2-9C0C-4FE3-8BC6-432B54771DF4}" destId="{E75D24AC-E303-4885-BE58-F57CDADDFB76}" srcOrd="0" destOrd="0" presId="urn:microsoft.com/office/officeart/2005/8/layout/vList5"/>
    <dgm:cxn modelId="{7BDBA478-9CA3-4AB4-B8C3-316B099610EB}" srcId="{52F8DEB2-9C0C-4FE3-8BC6-432B54771DF4}" destId="{0E870E01-3A6A-43FD-A186-107DAB0C1778}" srcOrd="1" destOrd="0" parTransId="{0FD68F99-CC1F-4550-B6E3-67EDAC67BC01}" sibTransId="{3B5E747D-CF4C-4B41-A3F5-5692F6FFC28C}"/>
    <dgm:cxn modelId="{2F508BA8-7332-4552-9179-21ADCB2AAF75}" srcId="{A365E27B-DB05-4D1E-B733-EEB85C053A69}" destId="{8DC878ED-C30A-4468-A059-03034D19A68F}" srcOrd="0" destOrd="0" parTransId="{312B2C83-896A-41D8-8B92-19256DB59492}" sibTransId="{7A917CD2-E715-4331-8CFF-FF019D8AAB86}"/>
    <dgm:cxn modelId="{AD399611-58E1-4DBF-A797-3B5518F72364}" type="presOf" srcId="{0E870E01-3A6A-43FD-A186-107DAB0C1778}" destId="{2D5AB496-8073-4161-9019-1E5BAC89FA3B}" srcOrd="0" destOrd="0" presId="urn:microsoft.com/office/officeart/2005/8/layout/vList5"/>
    <dgm:cxn modelId="{1EDBE615-3024-46B9-89B5-2B430683114A}" type="presOf" srcId="{058E1E89-6DC6-4AA1-BF66-7F64472F1920}" destId="{BBB43F11-CA4D-496C-B01F-0385B3D54339}" srcOrd="0" destOrd="0" presId="urn:microsoft.com/office/officeart/2005/8/layout/vList5"/>
    <dgm:cxn modelId="{1F3FB227-97CF-4A41-8D33-E424D68943D9}" srcId="{52F8DEB2-9C0C-4FE3-8BC6-432B54771DF4}" destId="{A365E27B-DB05-4D1E-B733-EEB85C053A69}" srcOrd="2" destOrd="0" parTransId="{AB08CEF0-8DBE-4F40-AFCB-07E1099A6D5E}" sibTransId="{817815F3-C930-4145-A131-06ABD048989C}"/>
    <dgm:cxn modelId="{CCB4C73F-9FF8-4769-9BB6-81F29FE99783}" type="presOf" srcId="{E6074554-EC1D-465C-A9BE-0F5BFB11C383}" destId="{15715134-B24E-49FB-BAE2-3C86959346F4}" srcOrd="0" destOrd="0" presId="urn:microsoft.com/office/officeart/2005/8/layout/vList5"/>
    <dgm:cxn modelId="{589E78CF-53E5-418B-B0B7-95CA34984156}" type="presOf" srcId="{06E27A83-BCA4-4EC2-B0CB-45A9D655C455}" destId="{2F476079-B48A-4C7B-B314-CD24BD44F1AD}" srcOrd="0" destOrd="1" presId="urn:microsoft.com/office/officeart/2005/8/layout/vList5"/>
    <dgm:cxn modelId="{562D263F-752B-4AB2-B07B-38218E1F7CB8}" srcId="{0E870E01-3A6A-43FD-A186-107DAB0C1778}" destId="{058E1E89-6DC6-4AA1-BF66-7F64472F1920}" srcOrd="0" destOrd="0" parTransId="{13287A86-8CB7-4B76-9F4D-A595E59297FC}" sibTransId="{B77D5D7F-4F50-4A80-9427-770193A50B8F}"/>
    <dgm:cxn modelId="{C0D0ACCC-AFBC-4319-93B9-91E0C41FC3A0}" type="presOf" srcId="{A365E27B-DB05-4D1E-B733-EEB85C053A69}" destId="{60B49575-CA41-4239-A0C2-1C908F64F1C5}" srcOrd="0" destOrd="0" presId="urn:microsoft.com/office/officeart/2005/8/layout/vList5"/>
    <dgm:cxn modelId="{4B2D83FB-A154-4A12-B74D-61D9036F0FA5}" srcId="{E6074554-EC1D-465C-A9BE-0F5BFB11C383}" destId="{06E27A83-BCA4-4EC2-B0CB-45A9D655C455}" srcOrd="1" destOrd="0" parTransId="{045F2CF1-52EF-4B6F-9023-3C2FE2F180BD}" sibTransId="{3ED5B49C-7F50-42F5-8AA9-4198D7961DAC}"/>
    <dgm:cxn modelId="{F42DE9F9-F4BD-4CD4-98D1-0B08832F8487}" srcId="{52F8DEB2-9C0C-4FE3-8BC6-432B54771DF4}" destId="{E6074554-EC1D-465C-A9BE-0F5BFB11C383}" srcOrd="0" destOrd="0" parTransId="{33F716C8-EB6E-49CC-967C-237F9E2B8854}" sibTransId="{B146F555-5D32-4E3A-AD53-D1CFB7FAE1D5}"/>
    <dgm:cxn modelId="{58D8D863-1862-4315-8822-CCF7C556DBA3}" type="presOf" srcId="{8DC878ED-C30A-4468-A059-03034D19A68F}" destId="{8843CA79-4FDF-4F4B-AA01-FAB8AF4E6CF2}" srcOrd="0" destOrd="0" presId="urn:microsoft.com/office/officeart/2005/8/layout/vList5"/>
    <dgm:cxn modelId="{BD213BDF-BC7C-4ECD-9F62-E4A031C3E238}" type="presOf" srcId="{38869B77-666D-4892-A6B2-03B9506D9805}" destId="{BBB43F11-CA4D-496C-B01F-0385B3D54339}" srcOrd="0" destOrd="1" presId="urn:microsoft.com/office/officeart/2005/8/layout/vList5"/>
    <dgm:cxn modelId="{D0DA0824-370F-4B98-85C6-9C1035D6CBC1}" type="presParOf" srcId="{E75D24AC-E303-4885-BE58-F57CDADDFB76}" destId="{51997194-2197-402F-87A7-B9E4D1DA579F}" srcOrd="0" destOrd="0" presId="urn:microsoft.com/office/officeart/2005/8/layout/vList5"/>
    <dgm:cxn modelId="{B06EE3EA-2FC1-4979-9C77-AC7207C052B4}" type="presParOf" srcId="{51997194-2197-402F-87A7-B9E4D1DA579F}" destId="{15715134-B24E-49FB-BAE2-3C86959346F4}" srcOrd="0" destOrd="0" presId="urn:microsoft.com/office/officeart/2005/8/layout/vList5"/>
    <dgm:cxn modelId="{A749258B-43E8-4E4A-A5DB-CDB3C80C9F52}" type="presParOf" srcId="{51997194-2197-402F-87A7-B9E4D1DA579F}" destId="{2F476079-B48A-4C7B-B314-CD24BD44F1AD}" srcOrd="1" destOrd="0" presId="urn:microsoft.com/office/officeart/2005/8/layout/vList5"/>
    <dgm:cxn modelId="{313294B0-9CCF-4DFD-9BCD-673FC421C682}" type="presParOf" srcId="{E75D24AC-E303-4885-BE58-F57CDADDFB76}" destId="{1C32F2B4-229F-42E5-A268-2C989CEDA1F4}" srcOrd="1" destOrd="0" presId="urn:microsoft.com/office/officeart/2005/8/layout/vList5"/>
    <dgm:cxn modelId="{63DB742E-C8CB-478A-9887-D4D7C3327AAC}" type="presParOf" srcId="{E75D24AC-E303-4885-BE58-F57CDADDFB76}" destId="{B032393F-FC73-44F7-9C4E-889D16BA4D1E}" srcOrd="2" destOrd="0" presId="urn:microsoft.com/office/officeart/2005/8/layout/vList5"/>
    <dgm:cxn modelId="{C2B9655E-4F11-4DC4-86FC-374A243098E3}" type="presParOf" srcId="{B032393F-FC73-44F7-9C4E-889D16BA4D1E}" destId="{2D5AB496-8073-4161-9019-1E5BAC89FA3B}" srcOrd="0" destOrd="0" presId="urn:microsoft.com/office/officeart/2005/8/layout/vList5"/>
    <dgm:cxn modelId="{616878B8-E2DD-47BB-9BC1-E6BA28B3FBA5}" type="presParOf" srcId="{B032393F-FC73-44F7-9C4E-889D16BA4D1E}" destId="{BBB43F11-CA4D-496C-B01F-0385B3D54339}" srcOrd="1" destOrd="0" presId="urn:microsoft.com/office/officeart/2005/8/layout/vList5"/>
    <dgm:cxn modelId="{E88CF149-26FA-439D-B62B-9BC0F428C8D1}" type="presParOf" srcId="{E75D24AC-E303-4885-BE58-F57CDADDFB76}" destId="{788DEA36-5C27-4C1B-8E15-630C62240583}" srcOrd="3" destOrd="0" presId="urn:microsoft.com/office/officeart/2005/8/layout/vList5"/>
    <dgm:cxn modelId="{1E97EFD8-F423-40E3-89E6-6BCD5C32E952}" type="presParOf" srcId="{E75D24AC-E303-4885-BE58-F57CDADDFB76}" destId="{0F363543-25B9-4CFD-83C4-5801EA9F70E6}" srcOrd="4" destOrd="0" presId="urn:microsoft.com/office/officeart/2005/8/layout/vList5"/>
    <dgm:cxn modelId="{2753F938-AA00-4092-B9E1-95A64DC9ED25}" type="presParOf" srcId="{0F363543-25B9-4CFD-83C4-5801EA9F70E6}" destId="{60B49575-CA41-4239-A0C2-1C908F64F1C5}" srcOrd="0" destOrd="0" presId="urn:microsoft.com/office/officeart/2005/8/layout/vList5"/>
    <dgm:cxn modelId="{50A13C28-F9E7-47C5-945A-1F4149749473}" type="presParOf" srcId="{0F363543-25B9-4CFD-83C4-5801EA9F70E6}" destId="{8843CA79-4FDF-4F4B-AA01-FAB8AF4E6CF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0ED086-7AA9-456B-A5FB-74656A665576}" type="doc">
      <dgm:prSet loTypeId="urn:microsoft.com/office/officeart/2005/8/layout/orgChart1" loCatId="hierarchy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GB"/>
        </a:p>
      </dgm:t>
    </dgm:pt>
    <dgm:pt modelId="{872EAC6A-7243-422D-A04E-54410F15985B}">
      <dgm:prSet phldrT="[Text]" custT="1"/>
      <dgm:spPr/>
      <dgm:t>
        <a:bodyPr/>
        <a:lstStyle/>
        <a:p>
          <a:r>
            <a:rPr lang="en-GB" sz="4400" dirty="0" smtClean="0"/>
            <a:t>The plan</a:t>
          </a:r>
          <a:endParaRPr lang="en-GB" sz="4400" dirty="0"/>
        </a:p>
      </dgm:t>
    </dgm:pt>
    <dgm:pt modelId="{1D651B58-5E50-4D35-A269-7BC5CFF35E90}" type="parTrans" cxnId="{B9112190-1546-4235-8187-4BAC8AFB0306}">
      <dgm:prSet/>
      <dgm:spPr/>
      <dgm:t>
        <a:bodyPr/>
        <a:lstStyle/>
        <a:p>
          <a:endParaRPr lang="en-GB"/>
        </a:p>
      </dgm:t>
    </dgm:pt>
    <dgm:pt modelId="{5E8DF5F9-8D21-405E-A8B2-F42A72909590}" type="sibTrans" cxnId="{B9112190-1546-4235-8187-4BAC8AFB0306}">
      <dgm:prSet/>
      <dgm:spPr/>
      <dgm:t>
        <a:bodyPr/>
        <a:lstStyle/>
        <a:p>
          <a:endParaRPr lang="en-GB"/>
        </a:p>
      </dgm:t>
    </dgm:pt>
    <dgm:pt modelId="{43612A6B-BCED-4C73-B6CD-DA5810385682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best combination and drugs and dosages and the degree of how much monitoring is required </a:t>
          </a:r>
          <a:r>
            <a:rPr lang="en-GB" dirty="0" smtClean="0"/>
            <a:t>.</a:t>
          </a:r>
          <a:endParaRPr lang="en-GB" dirty="0"/>
        </a:p>
      </dgm:t>
    </dgm:pt>
    <dgm:pt modelId="{68D84FC5-2259-4332-A895-3F89BE708B36}" type="parTrans" cxnId="{4B84FF5B-17A3-4EAD-9591-4FE95DD1B7C2}">
      <dgm:prSet/>
      <dgm:spPr/>
      <dgm:t>
        <a:bodyPr/>
        <a:lstStyle/>
        <a:p>
          <a:endParaRPr lang="en-GB" dirty="0"/>
        </a:p>
      </dgm:t>
    </dgm:pt>
    <dgm:pt modelId="{79130434-4741-406A-BDB9-0981F4931759}" type="sibTrans" cxnId="{4B84FF5B-17A3-4EAD-9591-4FE95DD1B7C2}">
      <dgm:prSet/>
      <dgm:spPr/>
      <dgm:t>
        <a:bodyPr/>
        <a:lstStyle/>
        <a:p>
          <a:endParaRPr lang="en-GB"/>
        </a:p>
      </dgm:t>
    </dgm:pt>
    <dgm:pt modelId="{BC6DB4FA-28A0-4EF5-8A54-E9D34F435488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fasting time</a:t>
          </a:r>
          <a:endParaRPr lang="en-GB" dirty="0"/>
        </a:p>
      </dgm:t>
    </dgm:pt>
    <dgm:pt modelId="{C8459337-A268-4613-AEC5-86F495A83C06}" type="parTrans" cxnId="{10D178AB-5424-4862-B558-84D1F71A0DEA}">
      <dgm:prSet/>
      <dgm:spPr/>
      <dgm:t>
        <a:bodyPr/>
        <a:lstStyle/>
        <a:p>
          <a:endParaRPr lang="en-GB" dirty="0"/>
        </a:p>
      </dgm:t>
    </dgm:pt>
    <dgm:pt modelId="{CB11DCEB-60F1-4C9E-B5D1-F9261ED732B8}" type="sibTrans" cxnId="{10D178AB-5424-4862-B558-84D1F71A0DEA}">
      <dgm:prSet/>
      <dgm:spPr/>
      <dgm:t>
        <a:bodyPr/>
        <a:lstStyle/>
        <a:p>
          <a:endParaRPr lang="en-GB"/>
        </a:p>
      </dgm:t>
    </dgm:pt>
    <dgm:pt modelId="{8139A589-8E1D-4D32-AAB0-B8DFB436CC68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If airway management is deemed difficult, then alternative placement methods such as fiberoptic intubation</a:t>
          </a:r>
          <a:r>
            <a:rPr lang="en-GB" dirty="0" smtClean="0"/>
            <a:t> </a:t>
          </a:r>
          <a:r>
            <a:rPr lang="en-GB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may be used.</a:t>
          </a:r>
          <a:endParaRPr lang="en-GB" dirty="0"/>
        </a:p>
      </dgm:t>
    </dgm:pt>
    <dgm:pt modelId="{BBABAA9A-ACCA-471D-A5A9-8A02600E5A30}" type="parTrans" cxnId="{2F5FAD5F-1920-42DB-8850-4BD408777C7D}">
      <dgm:prSet/>
      <dgm:spPr/>
      <dgm:t>
        <a:bodyPr/>
        <a:lstStyle/>
        <a:p>
          <a:endParaRPr lang="en-GB" dirty="0"/>
        </a:p>
      </dgm:t>
    </dgm:pt>
    <dgm:pt modelId="{7C059F54-8A3E-449A-A919-D15228800068}" type="sibTrans" cxnId="{2F5FAD5F-1920-42DB-8850-4BD408777C7D}">
      <dgm:prSet/>
      <dgm:spPr/>
      <dgm:t>
        <a:bodyPr/>
        <a:lstStyle/>
        <a:p>
          <a:endParaRPr lang="en-GB"/>
        </a:p>
      </dgm:t>
    </dgm:pt>
    <dgm:pt modelId="{5A05C9D7-7175-47BB-AF88-F504682CB337}" type="pres">
      <dgm:prSet presAssocID="{050ED086-7AA9-456B-A5FB-74656A66557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4D5353A2-651F-4F9C-9821-6AD1FA4B26AA}" type="pres">
      <dgm:prSet presAssocID="{872EAC6A-7243-422D-A04E-54410F15985B}" presName="hierRoot1" presStyleCnt="0">
        <dgm:presLayoutVars>
          <dgm:hierBranch val="init"/>
        </dgm:presLayoutVars>
      </dgm:prSet>
      <dgm:spPr/>
    </dgm:pt>
    <dgm:pt modelId="{AE11B19D-8823-4A82-B2C5-58E973BDB794}" type="pres">
      <dgm:prSet presAssocID="{872EAC6A-7243-422D-A04E-54410F15985B}" presName="rootComposite1" presStyleCnt="0"/>
      <dgm:spPr/>
    </dgm:pt>
    <dgm:pt modelId="{B2912314-D1A7-4887-A3EB-5DE0F3085148}" type="pres">
      <dgm:prSet presAssocID="{872EAC6A-7243-422D-A04E-54410F15985B}" presName="rootText1" presStyleLbl="node0" presStyleIdx="0" presStyleCnt="1" custLinFactNeighborX="713" custLinFactNeighborY="-1781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DB49102-6631-4865-A2F9-30D0F58DC973}" type="pres">
      <dgm:prSet presAssocID="{872EAC6A-7243-422D-A04E-54410F15985B}" presName="rootConnector1" presStyleLbl="node1" presStyleIdx="0" presStyleCnt="0"/>
      <dgm:spPr/>
      <dgm:t>
        <a:bodyPr/>
        <a:lstStyle/>
        <a:p>
          <a:endParaRPr lang="en-GB"/>
        </a:p>
      </dgm:t>
    </dgm:pt>
    <dgm:pt modelId="{D25FEC13-F7F3-41F5-895F-73141BE7420B}" type="pres">
      <dgm:prSet presAssocID="{872EAC6A-7243-422D-A04E-54410F15985B}" presName="hierChild2" presStyleCnt="0"/>
      <dgm:spPr/>
    </dgm:pt>
    <dgm:pt modelId="{CA8DF17F-A74B-4720-BA2C-3B047E9A0D7A}" type="pres">
      <dgm:prSet presAssocID="{68D84FC5-2259-4332-A895-3F89BE708B36}" presName="Name37" presStyleLbl="parChTrans1D2" presStyleIdx="0" presStyleCnt="3"/>
      <dgm:spPr/>
      <dgm:t>
        <a:bodyPr/>
        <a:lstStyle/>
        <a:p>
          <a:endParaRPr lang="en-GB"/>
        </a:p>
      </dgm:t>
    </dgm:pt>
    <dgm:pt modelId="{43AFA424-3166-4A09-BE07-638BA1C0230E}" type="pres">
      <dgm:prSet presAssocID="{43612A6B-BCED-4C73-B6CD-DA5810385682}" presName="hierRoot2" presStyleCnt="0">
        <dgm:presLayoutVars>
          <dgm:hierBranch val="init"/>
        </dgm:presLayoutVars>
      </dgm:prSet>
      <dgm:spPr/>
    </dgm:pt>
    <dgm:pt modelId="{232273F0-3506-4BF1-88EA-D020FA0811B2}" type="pres">
      <dgm:prSet presAssocID="{43612A6B-BCED-4C73-B6CD-DA5810385682}" presName="rootComposite" presStyleCnt="0"/>
      <dgm:spPr/>
    </dgm:pt>
    <dgm:pt modelId="{257C07DA-9694-4549-9AC1-26068521262F}" type="pres">
      <dgm:prSet presAssocID="{43612A6B-BCED-4C73-B6CD-DA5810385682}" presName="rootText" presStyleLbl="node2" presStyleIdx="0" presStyleCnt="3" custScaleY="17420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AB08477-1529-4775-AADB-9B5ED5AAC3BE}" type="pres">
      <dgm:prSet presAssocID="{43612A6B-BCED-4C73-B6CD-DA5810385682}" presName="rootConnector" presStyleLbl="node2" presStyleIdx="0" presStyleCnt="3"/>
      <dgm:spPr/>
      <dgm:t>
        <a:bodyPr/>
        <a:lstStyle/>
        <a:p>
          <a:endParaRPr lang="en-GB"/>
        </a:p>
      </dgm:t>
    </dgm:pt>
    <dgm:pt modelId="{D4DCEEED-5A9E-4F56-8ED7-E7EFAD978492}" type="pres">
      <dgm:prSet presAssocID="{43612A6B-BCED-4C73-B6CD-DA5810385682}" presName="hierChild4" presStyleCnt="0"/>
      <dgm:spPr/>
    </dgm:pt>
    <dgm:pt modelId="{16B84CE4-CB95-4C24-AEFE-28B3392D8BB1}" type="pres">
      <dgm:prSet presAssocID="{43612A6B-BCED-4C73-B6CD-DA5810385682}" presName="hierChild5" presStyleCnt="0"/>
      <dgm:spPr/>
    </dgm:pt>
    <dgm:pt modelId="{69F32F9A-F7AD-4C4E-AA4F-3F168AAB44C6}" type="pres">
      <dgm:prSet presAssocID="{C8459337-A268-4613-AEC5-86F495A83C06}" presName="Name37" presStyleLbl="parChTrans1D2" presStyleIdx="1" presStyleCnt="3"/>
      <dgm:spPr/>
      <dgm:t>
        <a:bodyPr/>
        <a:lstStyle/>
        <a:p>
          <a:endParaRPr lang="en-GB"/>
        </a:p>
      </dgm:t>
    </dgm:pt>
    <dgm:pt modelId="{EA3743F7-003C-4669-9EC4-A2154FADE183}" type="pres">
      <dgm:prSet presAssocID="{BC6DB4FA-28A0-4EF5-8A54-E9D34F435488}" presName="hierRoot2" presStyleCnt="0">
        <dgm:presLayoutVars>
          <dgm:hierBranch val="init"/>
        </dgm:presLayoutVars>
      </dgm:prSet>
      <dgm:spPr/>
    </dgm:pt>
    <dgm:pt modelId="{17B9846C-80C8-42A7-8142-8D75F0FA716F}" type="pres">
      <dgm:prSet presAssocID="{BC6DB4FA-28A0-4EF5-8A54-E9D34F435488}" presName="rootComposite" presStyleCnt="0"/>
      <dgm:spPr/>
    </dgm:pt>
    <dgm:pt modelId="{F40C18AE-305D-4F1F-B37F-D244CCDAE6C5}" type="pres">
      <dgm:prSet presAssocID="{BC6DB4FA-28A0-4EF5-8A54-E9D34F435488}" presName="rootText" presStyleLbl="node2" presStyleIdx="1" presStyleCnt="3" custScaleY="17867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ACD2EA3-9B9A-4F19-8C06-7137813641E9}" type="pres">
      <dgm:prSet presAssocID="{BC6DB4FA-28A0-4EF5-8A54-E9D34F435488}" presName="rootConnector" presStyleLbl="node2" presStyleIdx="1" presStyleCnt="3"/>
      <dgm:spPr/>
      <dgm:t>
        <a:bodyPr/>
        <a:lstStyle/>
        <a:p>
          <a:endParaRPr lang="en-GB"/>
        </a:p>
      </dgm:t>
    </dgm:pt>
    <dgm:pt modelId="{5E77D38B-70F9-42D5-9233-83C9972A2C59}" type="pres">
      <dgm:prSet presAssocID="{BC6DB4FA-28A0-4EF5-8A54-E9D34F435488}" presName="hierChild4" presStyleCnt="0"/>
      <dgm:spPr/>
    </dgm:pt>
    <dgm:pt modelId="{49E073A7-33D1-4517-AD6C-5E26C82F1A5B}" type="pres">
      <dgm:prSet presAssocID="{BC6DB4FA-28A0-4EF5-8A54-E9D34F435488}" presName="hierChild5" presStyleCnt="0"/>
      <dgm:spPr/>
    </dgm:pt>
    <dgm:pt modelId="{074191C7-3AFF-4423-88EA-7BF05CA863F7}" type="pres">
      <dgm:prSet presAssocID="{BBABAA9A-ACCA-471D-A5A9-8A02600E5A30}" presName="Name37" presStyleLbl="parChTrans1D2" presStyleIdx="2" presStyleCnt="3"/>
      <dgm:spPr/>
      <dgm:t>
        <a:bodyPr/>
        <a:lstStyle/>
        <a:p>
          <a:endParaRPr lang="en-GB"/>
        </a:p>
      </dgm:t>
    </dgm:pt>
    <dgm:pt modelId="{6116639F-6F15-4376-87F9-0BC212718D16}" type="pres">
      <dgm:prSet presAssocID="{8139A589-8E1D-4D32-AAB0-B8DFB436CC68}" presName="hierRoot2" presStyleCnt="0">
        <dgm:presLayoutVars>
          <dgm:hierBranch val="init"/>
        </dgm:presLayoutVars>
      </dgm:prSet>
      <dgm:spPr/>
    </dgm:pt>
    <dgm:pt modelId="{0F3FD4B3-5C7D-4165-8FFB-060ED2B4539B}" type="pres">
      <dgm:prSet presAssocID="{8139A589-8E1D-4D32-AAB0-B8DFB436CC68}" presName="rootComposite" presStyleCnt="0"/>
      <dgm:spPr/>
    </dgm:pt>
    <dgm:pt modelId="{00CED78B-1E34-4F9B-AE0F-92DAA0627682}" type="pres">
      <dgm:prSet presAssocID="{8139A589-8E1D-4D32-AAB0-B8DFB436CC68}" presName="rootText" presStyleLbl="node2" presStyleIdx="2" presStyleCnt="3" custScaleY="19054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F4DAA33-E372-4A41-A25A-73F475AEF609}" type="pres">
      <dgm:prSet presAssocID="{8139A589-8E1D-4D32-AAB0-B8DFB436CC68}" presName="rootConnector" presStyleLbl="node2" presStyleIdx="2" presStyleCnt="3"/>
      <dgm:spPr/>
      <dgm:t>
        <a:bodyPr/>
        <a:lstStyle/>
        <a:p>
          <a:endParaRPr lang="en-GB"/>
        </a:p>
      </dgm:t>
    </dgm:pt>
    <dgm:pt modelId="{92410F81-03A5-4A51-A648-5A29FDFE88D2}" type="pres">
      <dgm:prSet presAssocID="{8139A589-8E1D-4D32-AAB0-B8DFB436CC68}" presName="hierChild4" presStyleCnt="0"/>
      <dgm:spPr/>
    </dgm:pt>
    <dgm:pt modelId="{B2016601-7518-42ED-9221-F55EA8A95F22}" type="pres">
      <dgm:prSet presAssocID="{8139A589-8E1D-4D32-AAB0-B8DFB436CC68}" presName="hierChild5" presStyleCnt="0"/>
      <dgm:spPr/>
    </dgm:pt>
    <dgm:pt modelId="{7181A466-79ED-47A9-ABFE-A92050F7317C}" type="pres">
      <dgm:prSet presAssocID="{872EAC6A-7243-422D-A04E-54410F15985B}" presName="hierChild3" presStyleCnt="0"/>
      <dgm:spPr/>
    </dgm:pt>
  </dgm:ptLst>
  <dgm:cxnLst>
    <dgm:cxn modelId="{360C919E-14A8-4C40-95ED-3B67BBA7BEFD}" type="presOf" srcId="{872EAC6A-7243-422D-A04E-54410F15985B}" destId="{3DB49102-6631-4865-A2F9-30D0F58DC973}" srcOrd="1" destOrd="0" presId="urn:microsoft.com/office/officeart/2005/8/layout/orgChart1"/>
    <dgm:cxn modelId="{A312941A-AF2E-4EE3-BA6A-EAABE3024A36}" type="presOf" srcId="{872EAC6A-7243-422D-A04E-54410F15985B}" destId="{B2912314-D1A7-4887-A3EB-5DE0F3085148}" srcOrd="0" destOrd="0" presId="urn:microsoft.com/office/officeart/2005/8/layout/orgChart1"/>
    <dgm:cxn modelId="{6780E27B-60DA-4459-AFF7-2BBD44D600D7}" type="presOf" srcId="{68D84FC5-2259-4332-A895-3F89BE708B36}" destId="{CA8DF17F-A74B-4720-BA2C-3B047E9A0D7A}" srcOrd="0" destOrd="0" presId="urn:microsoft.com/office/officeart/2005/8/layout/orgChart1"/>
    <dgm:cxn modelId="{D3B23AC3-73BF-4546-A4E5-BEFC6925715D}" type="presOf" srcId="{8139A589-8E1D-4D32-AAB0-B8DFB436CC68}" destId="{00CED78B-1E34-4F9B-AE0F-92DAA0627682}" srcOrd="0" destOrd="0" presId="urn:microsoft.com/office/officeart/2005/8/layout/orgChart1"/>
    <dgm:cxn modelId="{78178A22-CF95-4573-BC5C-0244BE00ED32}" type="presOf" srcId="{8139A589-8E1D-4D32-AAB0-B8DFB436CC68}" destId="{5F4DAA33-E372-4A41-A25A-73F475AEF609}" srcOrd="1" destOrd="0" presId="urn:microsoft.com/office/officeart/2005/8/layout/orgChart1"/>
    <dgm:cxn modelId="{0880EAF4-F5A5-4F03-9C35-4F82D66FD79B}" type="presOf" srcId="{C8459337-A268-4613-AEC5-86F495A83C06}" destId="{69F32F9A-F7AD-4C4E-AA4F-3F168AAB44C6}" srcOrd="0" destOrd="0" presId="urn:microsoft.com/office/officeart/2005/8/layout/orgChart1"/>
    <dgm:cxn modelId="{2F5FAD5F-1920-42DB-8850-4BD408777C7D}" srcId="{872EAC6A-7243-422D-A04E-54410F15985B}" destId="{8139A589-8E1D-4D32-AAB0-B8DFB436CC68}" srcOrd="2" destOrd="0" parTransId="{BBABAA9A-ACCA-471D-A5A9-8A02600E5A30}" sibTransId="{7C059F54-8A3E-449A-A919-D15228800068}"/>
    <dgm:cxn modelId="{4B84FF5B-17A3-4EAD-9591-4FE95DD1B7C2}" srcId="{872EAC6A-7243-422D-A04E-54410F15985B}" destId="{43612A6B-BCED-4C73-B6CD-DA5810385682}" srcOrd="0" destOrd="0" parTransId="{68D84FC5-2259-4332-A895-3F89BE708B36}" sibTransId="{79130434-4741-406A-BDB9-0981F4931759}"/>
    <dgm:cxn modelId="{5AB77073-383E-4490-9F7A-5BBF771A4EDC}" type="presOf" srcId="{43612A6B-BCED-4C73-B6CD-DA5810385682}" destId="{257C07DA-9694-4549-9AC1-26068521262F}" srcOrd="0" destOrd="0" presId="urn:microsoft.com/office/officeart/2005/8/layout/orgChart1"/>
    <dgm:cxn modelId="{623FB84A-5DAC-4F9D-96F6-C11122FFD9E8}" type="presOf" srcId="{BC6DB4FA-28A0-4EF5-8A54-E9D34F435488}" destId="{BACD2EA3-9B9A-4F19-8C06-7137813641E9}" srcOrd="1" destOrd="0" presId="urn:microsoft.com/office/officeart/2005/8/layout/orgChart1"/>
    <dgm:cxn modelId="{D80A6F0A-C6AD-4F54-9819-69A15DD1C5B4}" type="presOf" srcId="{050ED086-7AA9-456B-A5FB-74656A665576}" destId="{5A05C9D7-7175-47BB-AF88-F504682CB337}" srcOrd="0" destOrd="0" presId="urn:microsoft.com/office/officeart/2005/8/layout/orgChart1"/>
    <dgm:cxn modelId="{4C971D62-5FB3-411F-8B5E-F6E7EDCC2D31}" type="presOf" srcId="{BC6DB4FA-28A0-4EF5-8A54-E9D34F435488}" destId="{F40C18AE-305D-4F1F-B37F-D244CCDAE6C5}" srcOrd="0" destOrd="0" presId="urn:microsoft.com/office/officeart/2005/8/layout/orgChart1"/>
    <dgm:cxn modelId="{10D178AB-5424-4862-B558-84D1F71A0DEA}" srcId="{872EAC6A-7243-422D-A04E-54410F15985B}" destId="{BC6DB4FA-28A0-4EF5-8A54-E9D34F435488}" srcOrd="1" destOrd="0" parTransId="{C8459337-A268-4613-AEC5-86F495A83C06}" sibTransId="{CB11DCEB-60F1-4C9E-B5D1-F9261ED732B8}"/>
    <dgm:cxn modelId="{59794A1B-B548-4397-8818-15421460E278}" type="presOf" srcId="{BBABAA9A-ACCA-471D-A5A9-8A02600E5A30}" destId="{074191C7-3AFF-4423-88EA-7BF05CA863F7}" srcOrd="0" destOrd="0" presId="urn:microsoft.com/office/officeart/2005/8/layout/orgChart1"/>
    <dgm:cxn modelId="{B9112190-1546-4235-8187-4BAC8AFB0306}" srcId="{050ED086-7AA9-456B-A5FB-74656A665576}" destId="{872EAC6A-7243-422D-A04E-54410F15985B}" srcOrd="0" destOrd="0" parTransId="{1D651B58-5E50-4D35-A269-7BC5CFF35E90}" sibTransId="{5E8DF5F9-8D21-405E-A8B2-F42A72909590}"/>
    <dgm:cxn modelId="{17D0CC3C-AA54-49AD-8CE3-298B01B11F06}" type="presOf" srcId="{43612A6B-BCED-4C73-B6CD-DA5810385682}" destId="{0AB08477-1529-4775-AADB-9B5ED5AAC3BE}" srcOrd="1" destOrd="0" presId="urn:microsoft.com/office/officeart/2005/8/layout/orgChart1"/>
    <dgm:cxn modelId="{5C87C463-6D3D-4552-A2BC-61EAE242046E}" type="presParOf" srcId="{5A05C9D7-7175-47BB-AF88-F504682CB337}" destId="{4D5353A2-651F-4F9C-9821-6AD1FA4B26AA}" srcOrd="0" destOrd="0" presId="urn:microsoft.com/office/officeart/2005/8/layout/orgChart1"/>
    <dgm:cxn modelId="{CD2976B7-4906-4830-B246-28DDB7746E29}" type="presParOf" srcId="{4D5353A2-651F-4F9C-9821-6AD1FA4B26AA}" destId="{AE11B19D-8823-4A82-B2C5-58E973BDB794}" srcOrd="0" destOrd="0" presId="urn:microsoft.com/office/officeart/2005/8/layout/orgChart1"/>
    <dgm:cxn modelId="{893EDD42-BC8B-4CEC-B03D-8EAF5DCD6C48}" type="presParOf" srcId="{AE11B19D-8823-4A82-B2C5-58E973BDB794}" destId="{B2912314-D1A7-4887-A3EB-5DE0F3085148}" srcOrd="0" destOrd="0" presId="urn:microsoft.com/office/officeart/2005/8/layout/orgChart1"/>
    <dgm:cxn modelId="{76B48086-849A-4A21-924D-B29B66F49004}" type="presParOf" srcId="{AE11B19D-8823-4A82-B2C5-58E973BDB794}" destId="{3DB49102-6631-4865-A2F9-30D0F58DC973}" srcOrd="1" destOrd="0" presId="urn:microsoft.com/office/officeart/2005/8/layout/orgChart1"/>
    <dgm:cxn modelId="{150A2F62-BCF5-43D9-9538-AA6B99DCE27F}" type="presParOf" srcId="{4D5353A2-651F-4F9C-9821-6AD1FA4B26AA}" destId="{D25FEC13-F7F3-41F5-895F-73141BE7420B}" srcOrd="1" destOrd="0" presId="urn:microsoft.com/office/officeart/2005/8/layout/orgChart1"/>
    <dgm:cxn modelId="{36AEAA7F-1978-4B29-8CC5-C22E0E0FC1A7}" type="presParOf" srcId="{D25FEC13-F7F3-41F5-895F-73141BE7420B}" destId="{CA8DF17F-A74B-4720-BA2C-3B047E9A0D7A}" srcOrd="0" destOrd="0" presId="urn:microsoft.com/office/officeart/2005/8/layout/orgChart1"/>
    <dgm:cxn modelId="{52B294FE-6E5D-438C-864E-D2B5BA1F2BEF}" type="presParOf" srcId="{D25FEC13-F7F3-41F5-895F-73141BE7420B}" destId="{43AFA424-3166-4A09-BE07-638BA1C0230E}" srcOrd="1" destOrd="0" presId="urn:microsoft.com/office/officeart/2005/8/layout/orgChart1"/>
    <dgm:cxn modelId="{49A2DDB8-ABBF-4A5C-9587-62F2FFE1F2A4}" type="presParOf" srcId="{43AFA424-3166-4A09-BE07-638BA1C0230E}" destId="{232273F0-3506-4BF1-88EA-D020FA0811B2}" srcOrd="0" destOrd="0" presId="urn:microsoft.com/office/officeart/2005/8/layout/orgChart1"/>
    <dgm:cxn modelId="{DA25A0D3-0850-4BA3-A23A-08D2711492D3}" type="presParOf" srcId="{232273F0-3506-4BF1-88EA-D020FA0811B2}" destId="{257C07DA-9694-4549-9AC1-26068521262F}" srcOrd="0" destOrd="0" presId="urn:microsoft.com/office/officeart/2005/8/layout/orgChart1"/>
    <dgm:cxn modelId="{58195E55-9521-4D33-9F41-C3C4DB331742}" type="presParOf" srcId="{232273F0-3506-4BF1-88EA-D020FA0811B2}" destId="{0AB08477-1529-4775-AADB-9B5ED5AAC3BE}" srcOrd="1" destOrd="0" presId="urn:microsoft.com/office/officeart/2005/8/layout/orgChart1"/>
    <dgm:cxn modelId="{3D565D48-D0FA-4D32-A804-DC28F0560295}" type="presParOf" srcId="{43AFA424-3166-4A09-BE07-638BA1C0230E}" destId="{D4DCEEED-5A9E-4F56-8ED7-E7EFAD978492}" srcOrd="1" destOrd="0" presId="urn:microsoft.com/office/officeart/2005/8/layout/orgChart1"/>
    <dgm:cxn modelId="{5F7812CD-91ED-48A1-AA54-860841D48DE8}" type="presParOf" srcId="{43AFA424-3166-4A09-BE07-638BA1C0230E}" destId="{16B84CE4-CB95-4C24-AEFE-28B3392D8BB1}" srcOrd="2" destOrd="0" presId="urn:microsoft.com/office/officeart/2005/8/layout/orgChart1"/>
    <dgm:cxn modelId="{382B2DB4-46CD-499B-A68E-105F38DA1021}" type="presParOf" srcId="{D25FEC13-F7F3-41F5-895F-73141BE7420B}" destId="{69F32F9A-F7AD-4C4E-AA4F-3F168AAB44C6}" srcOrd="2" destOrd="0" presId="urn:microsoft.com/office/officeart/2005/8/layout/orgChart1"/>
    <dgm:cxn modelId="{9B8A2BB6-E9D9-45BA-B528-22D46A349A47}" type="presParOf" srcId="{D25FEC13-F7F3-41F5-895F-73141BE7420B}" destId="{EA3743F7-003C-4669-9EC4-A2154FADE183}" srcOrd="3" destOrd="0" presId="urn:microsoft.com/office/officeart/2005/8/layout/orgChart1"/>
    <dgm:cxn modelId="{B3497A12-9F1F-4008-8DD7-27AFB7CD5996}" type="presParOf" srcId="{EA3743F7-003C-4669-9EC4-A2154FADE183}" destId="{17B9846C-80C8-42A7-8142-8D75F0FA716F}" srcOrd="0" destOrd="0" presId="urn:microsoft.com/office/officeart/2005/8/layout/orgChart1"/>
    <dgm:cxn modelId="{0C52CF16-5C67-4E97-8B4F-A5E73EDA6025}" type="presParOf" srcId="{17B9846C-80C8-42A7-8142-8D75F0FA716F}" destId="{F40C18AE-305D-4F1F-B37F-D244CCDAE6C5}" srcOrd="0" destOrd="0" presId="urn:microsoft.com/office/officeart/2005/8/layout/orgChart1"/>
    <dgm:cxn modelId="{94824FE0-2AA2-4AE6-AD33-86C327B991D5}" type="presParOf" srcId="{17B9846C-80C8-42A7-8142-8D75F0FA716F}" destId="{BACD2EA3-9B9A-4F19-8C06-7137813641E9}" srcOrd="1" destOrd="0" presId="urn:microsoft.com/office/officeart/2005/8/layout/orgChart1"/>
    <dgm:cxn modelId="{AEC23CDD-AA73-4A3E-9611-C1F1920F1C2F}" type="presParOf" srcId="{EA3743F7-003C-4669-9EC4-A2154FADE183}" destId="{5E77D38B-70F9-42D5-9233-83C9972A2C59}" srcOrd="1" destOrd="0" presId="urn:microsoft.com/office/officeart/2005/8/layout/orgChart1"/>
    <dgm:cxn modelId="{4A7EA073-89BC-4920-AEC3-E5E72F48CD5C}" type="presParOf" srcId="{EA3743F7-003C-4669-9EC4-A2154FADE183}" destId="{49E073A7-33D1-4517-AD6C-5E26C82F1A5B}" srcOrd="2" destOrd="0" presId="urn:microsoft.com/office/officeart/2005/8/layout/orgChart1"/>
    <dgm:cxn modelId="{3392831B-47AF-49AB-A0F6-D73C323A5A1C}" type="presParOf" srcId="{D25FEC13-F7F3-41F5-895F-73141BE7420B}" destId="{074191C7-3AFF-4423-88EA-7BF05CA863F7}" srcOrd="4" destOrd="0" presId="urn:microsoft.com/office/officeart/2005/8/layout/orgChart1"/>
    <dgm:cxn modelId="{C912F79F-49AF-4483-B170-7ED90E8411F8}" type="presParOf" srcId="{D25FEC13-F7F3-41F5-895F-73141BE7420B}" destId="{6116639F-6F15-4376-87F9-0BC212718D16}" srcOrd="5" destOrd="0" presId="urn:microsoft.com/office/officeart/2005/8/layout/orgChart1"/>
    <dgm:cxn modelId="{27F5C4BC-66F6-45C6-ABC1-B267FC48EC06}" type="presParOf" srcId="{6116639F-6F15-4376-87F9-0BC212718D16}" destId="{0F3FD4B3-5C7D-4165-8FFB-060ED2B4539B}" srcOrd="0" destOrd="0" presId="urn:microsoft.com/office/officeart/2005/8/layout/orgChart1"/>
    <dgm:cxn modelId="{AAE6B726-939B-4D60-BBE9-F9C22EA36757}" type="presParOf" srcId="{0F3FD4B3-5C7D-4165-8FFB-060ED2B4539B}" destId="{00CED78B-1E34-4F9B-AE0F-92DAA0627682}" srcOrd="0" destOrd="0" presId="urn:microsoft.com/office/officeart/2005/8/layout/orgChart1"/>
    <dgm:cxn modelId="{78C4B67E-61D9-4FEC-B883-0A2DF41C24E2}" type="presParOf" srcId="{0F3FD4B3-5C7D-4165-8FFB-060ED2B4539B}" destId="{5F4DAA33-E372-4A41-A25A-73F475AEF609}" srcOrd="1" destOrd="0" presId="urn:microsoft.com/office/officeart/2005/8/layout/orgChart1"/>
    <dgm:cxn modelId="{27F72F99-F6A8-4CF2-B5A6-88177C381FCA}" type="presParOf" srcId="{6116639F-6F15-4376-87F9-0BC212718D16}" destId="{92410F81-03A5-4A51-A648-5A29FDFE88D2}" srcOrd="1" destOrd="0" presId="urn:microsoft.com/office/officeart/2005/8/layout/orgChart1"/>
    <dgm:cxn modelId="{E9818BD9-947B-4606-92E5-3BFD75BE9722}" type="presParOf" srcId="{6116639F-6F15-4376-87F9-0BC212718D16}" destId="{B2016601-7518-42ED-9221-F55EA8A95F22}" srcOrd="2" destOrd="0" presId="urn:microsoft.com/office/officeart/2005/8/layout/orgChart1"/>
    <dgm:cxn modelId="{34943AF2-2912-4134-9B1C-5C32125496F7}" type="presParOf" srcId="{4D5353A2-651F-4F9C-9821-6AD1FA4B26AA}" destId="{7181A466-79ED-47A9-ABFE-A92050F7317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1D3403-4C28-4134-B0B1-2A0EF8BEC690}" type="doc">
      <dgm:prSet loTypeId="urn:microsoft.com/office/officeart/2005/8/layout/vList5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en-GB"/>
        </a:p>
      </dgm:t>
    </dgm:pt>
    <dgm:pt modelId="{BF73D66B-8EBC-4EB3-A952-AFBC9F72FF7A}">
      <dgm:prSet phldrT="[Text]"/>
      <dgm:spPr/>
      <dgm:t>
        <a:bodyPr/>
        <a:lstStyle/>
        <a:p>
          <a:r>
            <a:rPr lang="en-GB" dirty="0" smtClean="0"/>
            <a:t>Aim</a:t>
          </a:r>
          <a:endParaRPr lang="en-GB" dirty="0"/>
        </a:p>
      </dgm:t>
    </dgm:pt>
    <dgm:pt modelId="{5CEF2E3D-4C0E-4B30-A982-56BCE1F310F3}" type="parTrans" cxnId="{C2B3C5A1-D827-4ABD-9B5B-5EB4AD3ED3AA}">
      <dgm:prSet/>
      <dgm:spPr/>
      <dgm:t>
        <a:bodyPr/>
        <a:lstStyle/>
        <a:p>
          <a:endParaRPr lang="en-GB"/>
        </a:p>
      </dgm:t>
    </dgm:pt>
    <dgm:pt modelId="{85636917-EC26-4429-A7C5-03DD39F82ABB}" type="sibTrans" cxnId="{C2B3C5A1-D827-4ABD-9B5B-5EB4AD3ED3AA}">
      <dgm:prSet/>
      <dgm:spPr/>
      <dgm:t>
        <a:bodyPr/>
        <a:lstStyle/>
        <a:p>
          <a:endParaRPr lang="en-GB"/>
        </a:p>
      </dgm:t>
    </dgm:pt>
    <dgm:pt modelId="{5F916CFD-2274-480D-BD9E-60DC8D2C8710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induce drowsiness </a:t>
          </a:r>
          <a:endParaRPr lang="en-GB" dirty="0"/>
        </a:p>
      </dgm:t>
    </dgm:pt>
    <dgm:pt modelId="{12EB479A-09AC-495D-A5F3-00BC96325982}" type="parTrans" cxnId="{F255145B-C466-41ED-BAB9-18483F3C5713}">
      <dgm:prSet/>
      <dgm:spPr/>
      <dgm:t>
        <a:bodyPr/>
        <a:lstStyle/>
        <a:p>
          <a:endParaRPr lang="en-GB"/>
        </a:p>
      </dgm:t>
    </dgm:pt>
    <dgm:pt modelId="{9F2D9007-6898-49E7-AFD5-A6214481E0DB}" type="sibTrans" cxnId="{F255145B-C466-41ED-BAB9-18483F3C5713}">
      <dgm:prSet/>
      <dgm:spPr/>
      <dgm:t>
        <a:bodyPr/>
        <a:lstStyle/>
        <a:p>
          <a:endParaRPr lang="en-GB"/>
        </a:p>
      </dgm:t>
    </dgm:pt>
    <dgm:pt modelId="{854956BC-3B8F-4989-8393-3D31A89E0B2F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induce relaxation</a:t>
          </a:r>
          <a:endParaRPr lang="en-GB" dirty="0"/>
        </a:p>
      </dgm:t>
    </dgm:pt>
    <dgm:pt modelId="{0A9440C9-3172-407A-B484-B5D4018DA0F1}" type="parTrans" cxnId="{6C17E322-CF7E-40A0-AC64-AEF890FF4520}">
      <dgm:prSet/>
      <dgm:spPr/>
      <dgm:t>
        <a:bodyPr/>
        <a:lstStyle/>
        <a:p>
          <a:endParaRPr lang="en-GB"/>
        </a:p>
      </dgm:t>
    </dgm:pt>
    <dgm:pt modelId="{4D5A50A6-E571-4BFB-BD56-1F6D52F5D9F7}" type="sibTrans" cxnId="{6C17E322-CF7E-40A0-AC64-AEF890FF4520}">
      <dgm:prSet/>
      <dgm:spPr/>
      <dgm:t>
        <a:bodyPr/>
        <a:lstStyle/>
        <a:p>
          <a:endParaRPr lang="en-GB"/>
        </a:p>
      </dgm:t>
    </dgm:pt>
    <dgm:pt modelId="{64866591-8E15-480B-B668-D8C9476BC21D}">
      <dgm:prSet phldrT="[Text]"/>
      <dgm:spPr/>
      <dgm:t>
        <a:bodyPr/>
        <a:lstStyle/>
        <a:p>
          <a:r>
            <a:rPr lang="en-GB" dirty="0" smtClean="0"/>
            <a:t>Time</a:t>
          </a:r>
          <a:endParaRPr lang="en-GB" dirty="0"/>
        </a:p>
      </dgm:t>
    </dgm:pt>
    <dgm:pt modelId="{ADD75DBB-247C-4C41-AC92-19EF2D9688FD}" type="parTrans" cxnId="{23FFB363-51E5-4C70-B5AF-DC5EA1F5317A}">
      <dgm:prSet/>
      <dgm:spPr/>
      <dgm:t>
        <a:bodyPr/>
        <a:lstStyle/>
        <a:p>
          <a:endParaRPr lang="en-GB"/>
        </a:p>
      </dgm:t>
    </dgm:pt>
    <dgm:pt modelId="{F7EF75F5-C5A6-43FC-A961-D28437A81917}" type="sibTrans" cxnId="{23FFB363-51E5-4C70-B5AF-DC5EA1F5317A}">
      <dgm:prSet/>
      <dgm:spPr/>
      <dgm:t>
        <a:bodyPr/>
        <a:lstStyle/>
        <a:p>
          <a:endParaRPr lang="en-GB"/>
        </a:p>
      </dgm:t>
    </dgm:pt>
    <dgm:pt modelId="{F6F5BB00-FD35-4F9C-8912-BCB6FA1ECDAB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from a couple of hours to a couple of minutes before the onset of surgery .</a:t>
          </a:r>
          <a:endParaRPr lang="en-GB" dirty="0"/>
        </a:p>
      </dgm:t>
    </dgm:pt>
    <dgm:pt modelId="{9FBD9F43-5361-4DB1-9F43-4769057B370A}" type="parTrans" cxnId="{65DA1FA1-B5ED-4C34-ABC3-EB27B88E7AEF}">
      <dgm:prSet/>
      <dgm:spPr/>
      <dgm:t>
        <a:bodyPr/>
        <a:lstStyle/>
        <a:p>
          <a:endParaRPr lang="en-GB"/>
        </a:p>
      </dgm:t>
    </dgm:pt>
    <dgm:pt modelId="{0ADB9D10-6E29-4ADA-B6A8-01C95DBD174A}" type="sibTrans" cxnId="{65DA1FA1-B5ED-4C34-ABC3-EB27B88E7AEF}">
      <dgm:prSet/>
      <dgm:spPr/>
      <dgm:t>
        <a:bodyPr/>
        <a:lstStyle/>
        <a:p>
          <a:endParaRPr lang="en-GB"/>
        </a:p>
      </dgm:t>
    </dgm:pt>
    <dgm:pt modelId="{E35F3A9D-B479-4644-91A1-D1A115E4831F}">
      <dgm:prSet phldrT="[Text]"/>
      <dgm:spPr/>
      <dgm:t>
        <a:bodyPr/>
        <a:lstStyle/>
        <a:p>
          <a:r>
            <a:rPr lang="en-GB" dirty="0" smtClean="0"/>
            <a:t>Drugs</a:t>
          </a:r>
          <a:endParaRPr lang="en-GB" dirty="0"/>
        </a:p>
      </dgm:t>
    </dgm:pt>
    <dgm:pt modelId="{C09155BD-E84A-44C4-9A51-9F097C44CF37}" type="parTrans" cxnId="{BC3B1F00-87E5-4AE1-972B-D4740AE8EAEB}">
      <dgm:prSet/>
      <dgm:spPr/>
      <dgm:t>
        <a:bodyPr/>
        <a:lstStyle/>
        <a:p>
          <a:endParaRPr lang="en-GB"/>
        </a:p>
      </dgm:t>
    </dgm:pt>
    <dgm:pt modelId="{FC4F2436-E2A5-44F6-A6B8-33873C0C368C}" type="sibTrans" cxnId="{BC3B1F00-87E5-4AE1-972B-D4740AE8EAEB}">
      <dgm:prSet/>
      <dgm:spPr/>
      <dgm:t>
        <a:bodyPr/>
        <a:lstStyle/>
        <a:p>
          <a:endParaRPr lang="en-GB"/>
        </a:p>
      </dgm:t>
    </dgm:pt>
    <dgm:pt modelId="{512375E0-CC15-4C29-B3E5-59FAE82BE5DA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narcotics (opioids such as fentanyl) </a:t>
          </a:r>
          <a:endParaRPr lang="en-GB" dirty="0"/>
        </a:p>
      </dgm:t>
    </dgm:pt>
    <dgm:pt modelId="{F9A8EB56-C4A7-4F41-A3BE-BD94C15BEA1C}" type="parTrans" cxnId="{F95FBA67-702F-442A-A92F-2F7D816E3F80}">
      <dgm:prSet/>
      <dgm:spPr/>
      <dgm:t>
        <a:bodyPr/>
        <a:lstStyle/>
        <a:p>
          <a:endParaRPr lang="en-GB"/>
        </a:p>
      </dgm:t>
    </dgm:pt>
    <dgm:pt modelId="{4A77CC69-2956-40AF-ADB8-05E9AFAFBA3D}" type="sibTrans" cxnId="{F95FBA67-702F-442A-A92F-2F7D816E3F80}">
      <dgm:prSet/>
      <dgm:spPr/>
      <dgm:t>
        <a:bodyPr/>
        <a:lstStyle/>
        <a:p>
          <a:endParaRPr lang="en-GB"/>
        </a:p>
      </dgm:t>
    </dgm:pt>
    <dgm:pt modelId="{0E2A1AB1-46BB-43A9-8C67-0BD285AB217F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sedatives (most commonly benzodiazepines such as midazolam).</a:t>
          </a:r>
          <a:endParaRPr lang="en-GB" dirty="0"/>
        </a:p>
      </dgm:t>
    </dgm:pt>
    <dgm:pt modelId="{B96D6873-4FC1-4814-B25B-867ADD691785}" type="parTrans" cxnId="{11782E46-99B8-4873-9CE5-F2F454F4E2DD}">
      <dgm:prSet/>
      <dgm:spPr/>
      <dgm:t>
        <a:bodyPr/>
        <a:lstStyle/>
        <a:p>
          <a:endParaRPr lang="en-GB"/>
        </a:p>
      </dgm:t>
    </dgm:pt>
    <dgm:pt modelId="{95FA4B53-EF0A-4A62-87D3-1AF3C4EEBED5}" type="sibTrans" cxnId="{11782E46-99B8-4873-9CE5-F2F454F4E2DD}">
      <dgm:prSet/>
      <dgm:spPr/>
      <dgm:t>
        <a:bodyPr/>
        <a:lstStyle/>
        <a:p>
          <a:endParaRPr lang="en-GB"/>
        </a:p>
      </dgm:t>
    </dgm:pt>
    <dgm:pt modelId="{5C20C16E-1609-477D-954F-52328129712F}" type="pres">
      <dgm:prSet presAssocID="{C11D3403-4C28-4134-B0B1-2A0EF8BEC6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9D657A9-28AC-4AB9-B777-3C52DBA59168}" type="pres">
      <dgm:prSet presAssocID="{BF73D66B-8EBC-4EB3-A952-AFBC9F72FF7A}" presName="linNode" presStyleCnt="0"/>
      <dgm:spPr/>
    </dgm:pt>
    <dgm:pt modelId="{9A2F5A4D-BBB4-4B13-8FC9-41D0D91D06A7}" type="pres">
      <dgm:prSet presAssocID="{BF73D66B-8EBC-4EB3-A952-AFBC9F72FF7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9A876C-206D-4632-B19F-15FF90246A30}" type="pres">
      <dgm:prSet presAssocID="{BF73D66B-8EBC-4EB3-A952-AFBC9F72FF7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5034AB-79E1-48A1-9664-155D7BA19A7B}" type="pres">
      <dgm:prSet presAssocID="{85636917-EC26-4429-A7C5-03DD39F82ABB}" presName="sp" presStyleCnt="0"/>
      <dgm:spPr/>
    </dgm:pt>
    <dgm:pt modelId="{FF3BAD87-CAA2-439A-96DC-2079977DEE03}" type="pres">
      <dgm:prSet presAssocID="{64866591-8E15-480B-B668-D8C9476BC21D}" presName="linNode" presStyleCnt="0"/>
      <dgm:spPr/>
    </dgm:pt>
    <dgm:pt modelId="{7ACC7E94-3B2C-473C-967B-8AD13AC90E42}" type="pres">
      <dgm:prSet presAssocID="{64866591-8E15-480B-B668-D8C9476BC21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9FE939-86D0-44BF-B4E8-AD9DC0B7EDA7}" type="pres">
      <dgm:prSet presAssocID="{64866591-8E15-480B-B668-D8C9476BC21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2872C7-1900-4397-A7E5-2F9392D5DDE0}" type="pres">
      <dgm:prSet presAssocID="{F7EF75F5-C5A6-43FC-A961-D28437A81917}" presName="sp" presStyleCnt="0"/>
      <dgm:spPr/>
    </dgm:pt>
    <dgm:pt modelId="{7A28E1A6-D0F6-4965-BFD1-E2BD70096681}" type="pres">
      <dgm:prSet presAssocID="{E35F3A9D-B479-4644-91A1-D1A115E4831F}" presName="linNode" presStyleCnt="0"/>
      <dgm:spPr/>
    </dgm:pt>
    <dgm:pt modelId="{4CDC0442-7178-4A34-B669-F0CD1E8C2E22}" type="pres">
      <dgm:prSet presAssocID="{E35F3A9D-B479-4644-91A1-D1A115E4831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CC2782-3D46-4EF5-99AE-367965412D31}" type="pres">
      <dgm:prSet presAssocID="{E35F3A9D-B479-4644-91A1-D1A115E4831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2004439-D189-413F-A638-73B038062F9D}" type="presOf" srcId="{BF73D66B-8EBC-4EB3-A952-AFBC9F72FF7A}" destId="{9A2F5A4D-BBB4-4B13-8FC9-41D0D91D06A7}" srcOrd="0" destOrd="0" presId="urn:microsoft.com/office/officeart/2005/8/layout/vList5"/>
    <dgm:cxn modelId="{57B22841-3DDA-4857-9F19-18A3679017FE}" type="presOf" srcId="{F6F5BB00-FD35-4F9C-8912-BCB6FA1ECDAB}" destId="{179FE939-86D0-44BF-B4E8-AD9DC0B7EDA7}" srcOrd="0" destOrd="0" presId="urn:microsoft.com/office/officeart/2005/8/layout/vList5"/>
    <dgm:cxn modelId="{BC3B1F00-87E5-4AE1-972B-D4740AE8EAEB}" srcId="{C11D3403-4C28-4134-B0B1-2A0EF8BEC690}" destId="{E35F3A9D-B479-4644-91A1-D1A115E4831F}" srcOrd="2" destOrd="0" parTransId="{C09155BD-E84A-44C4-9A51-9F097C44CF37}" sibTransId="{FC4F2436-E2A5-44F6-A6B8-33873C0C368C}"/>
    <dgm:cxn modelId="{B3984F52-2C28-424A-8749-502A1E62858A}" type="presOf" srcId="{E35F3A9D-B479-4644-91A1-D1A115E4831F}" destId="{4CDC0442-7178-4A34-B669-F0CD1E8C2E22}" srcOrd="0" destOrd="0" presId="urn:microsoft.com/office/officeart/2005/8/layout/vList5"/>
    <dgm:cxn modelId="{F255145B-C466-41ED-BAB9-18483F3C5713}" srcId="{BF73D66B-8EBC-4EB3-A952-AFBC9F72FF7A}" destId="{5F916CFD-2274-480D-BD9E-60DC8D2C8710}" srcOrd="0" destOrd="0" parTransId="{12EB479A-09AC-495D-A5F3-00BC96325982}" sibTransId="{9F2D9007-6898-49E7-AFD5-A6214481E0DB}"/>
    <dgm:cxn modelId="{C2B3C5A1-D827-4ABD-9B5B-5EB4AD3ED3AA}" srcId="{C11D3403-4C28-4134-B0B1-2A0EF8BEC690}" destId="{BF73D66B-8EBC-4EB3-A952-AFBC9F72FF7A}" srcOrd="0" destOrd="0" parTransId="{5CEF2E3D-4C0E-4B30-A982-56BCE1F310F3}" sibTransId="{85636917-EC26-4429-A7C5-03DD39F82ABB}"/>
    <dgm:cxn modelId="{23FFB363-51E5-4C70-B5AF-DC5EA1F5317A}" srcId="{C11D3403-4C28-4134-B0B1-2A0EF8BEC690}" destId="{64866591-8E15-480B-B668-D8C9476BC21D}" srcOrd="1" destOrd="0" parTransId="{ADD75DBB-247C-4C41-AC92-19EF2D9688FD}" sibTransId="{F7EF75F5-C5A6-43FC-A961-D28437A81917}"/>
    <dgm:cxn modelId="{F95FBA67-702F-442A-A92F-2F7D816E3F80}" srcId="{E35F3A9D-B479-4644-91A1-D1A115E4831F}" destId="{512375E0-CC15-4C29-B3E5-59FAE82BE5DA}" srcOrd="0" destOrd="0" parTransId="{F9A8EB56-C4A7-4F41-A3BE-BD94C15BEA1C}" sibTransId="{4A77CC69-2956-40AF-ADB8-05E9AFAFBA3D}"/>
    <dgm:cxn modelId="{6C17E322-CF7E-40A0-AC64-AEF890FF4520}" srcId="{BF73D66B-8EBC-4EB3-A952-AFBC9F72FF7A}" destId="{854956BC-3B8F-4989-8393-3D31A89E0B2F}" srcOrd="1" destOrd="0" parTransId="{0A9440C9-3172-407A-B484-B5D4018DA0F1}" sibTransId="{4D5A50A6-E571-4BFB-BD56-1F6D52F5D9F7}"/>
    <dgm:cxn modelId="{19C9ACB9-2080-44A7-B84C-DBFCEF470FA8}" type="presOf" srcId="{854956BC-3B8F-4989-8393-3D31A89E0B2F}" destId="{F29A876C-206D-4632-B19F-15FF90246A30}" srcOrd="0" destOrd="1" presId="urn:microsoft.com/office/officeart/2005/8/layout/vList5"/>
    <dgm:cxn modelId="{11782E46-99B8-4873-9CE5-F2F454F4E2DD}" srcId="{E35F3A9D-B479-4644-91A1-D1A115E4831F}" destId="{0E2A1AB1-46BB-43A9-8C67-0BD285AB217F}" srcOrd="1" destOrd="0" parTransId="{B96D6873-4FC1-4814-B25B-867ADD691785}" sibTransId="{95FA4B53-EF0A-4A62-87D3-1AF3C4EEBED5}"/>
    <dgm:cxn modelId="{751B93F6-A4BD-4F4C-A177-EEE8CB976592}" type="presOf" srcId="{512375E0-CC15-4C29-B3E5-59FAE82BE5DA}" destId="{8ECC2782-3D46-4EF5-99AE-367965412D31}" srcOrd="0" destOrd="0" presId="urn:microsoft.com/office/officeart/2005/8/layout/vList5"/>
    <dgm:cxn modelId="{21DE86BB-CE4E-44E2-8FD1-9E7BDA74F356}" type="presOf" srcId="{0E2A1AB1-46BB-43A9-8C67-0BD285AB217F}" destId="{8ECC2782-3D46-4EF5-99AE-367965412D31}" srcOrd="0" destOrd="1" presId="urn:microsoft.com/office/officeart/2005/8/layout/vList5"/>
    <dgm:cxn modelId="{57074D25-90DB-42B1-878B-7F6003EF3B4C}" type="presOf" srcId="{5F916CFD-2274-480D-BD9E-60DC8D2C8710}" destId="{F29A876C-206D-4632-B19F-15FF90246A30}" srcOrd="0" destOrd="0" presId="urn:microsoft.com/office/officeart/2005/8/layout/vList5"/>
    <dgm:cxn modelId="{65DA1FA1-B5ED-4C34-ABC3-EB27B88E7AEF}" srcId="{64866591-8E15-480B-B668-D8C9476BC21D}" destId="{F6F5BB00-FD35-4F9C-8912-BCB6FA1ECDAB}" srcOrd="0" destOrd="0" parTransId="{9FBD9F43-5361-4DB1-9F43-4769057B370A}" sibTransId="{0ADB9D10-6E29-4ADA-B6A8-01C95DBD174A}"/>
    <dgm:cxn modelId="{6669B08A-AD47-40D7-BF38-0CD2D803FC77}" type="presOf" srcId="{C11D3403-4C28-4134-B0B1-2A0EF8BEC690}" destId="{5C20C16E-1609-477D-954F-52328129712F}" srcOrd="0" destOrd="0" presId="urn:microsoft.com/office/officeart/2005/8/layout/vList5"/>
    <dgm:cxn modelId="{427CBEED-CF2D-4E4D-9EB4-C95D125E517F}" type="presOf" srcId="{64866591-8E15-480B-B668-D8C9476BC21D}" destId="{7ACC7E94-3B2C-473C-967B-8AD13AC90E42}" srcOrd="0" destOrd="0" presId="urn:microsoft.com/office/officeart/2005/8/layout/vList5"/>
    <dgm:cxn modelId="{F4458245-4298-4998-8CDF-32B0D6DFE0FB}" type="presParOf" srcId="{5C20C16E-1609-477D-954F-52328129712F}" destId="{09D657A9-28AC-4AB9-B777-3C52DBA59168}" srcOrd="0" destOrd="0" presId="urn:microsoft.com/office/officeart/2005/8/layout/vList5"/>
    <dgm:cxn modelId="{98A40B23-7585-4744-A150-18C2C6FC4F42}" type="presParOf" srcId="{09D657A9-28AC-4AB9-B777-3C52DBA59168}" destId="{9A2F5A4D-BBB4-4B13-8FC9-41D0D91D06A7}" srcOrd="0" destOrd="0" presId="urn:microsoft.com/office/officeart/2005/8/layout/vList5"/>
    <dgm:cxn modelId="{62790530-4CC6-4CD8-8BA3-2B7799E33381}" type="presParOf" srcId="{09D657A9-28AC-4AB9-B777-3C52DBA59168}" destId="{F29A876C-206D-4632-B19F-15FF90246A30}" srcOrd="1" destOrd="0" presId="urn:microsoft.com/office/officeart/2005/8/layout/vList5"/>
    <dgm:cxn modelId="{7FD09E27-46FD-4A64-BEED-5AEB7AE6DC3E}" type="presParOf" srcId="{5C20C16E-1609-477D-954F-52328129712F}" destId="{595034AB-79E1-48A1-9664-155D7BA19A7B}" srcOrd="1" destOrd="0" presId="urn:microsoft.com/office/officeart/2005/8/layout/vList5"/>
    <dgm:cxn modelId="{470B0F13-322A-4BAF-8021-279C1571D3F2}" type="presParOf" srcId="{5C20C16E-1609-477D-954F-52328129712F}" destId="{FF3BAD87-CAA2-439A-96DC-2079977DEE03}" srcOrd="2" destOrd="0" presId="urn:microsoft.com/office/officeart/2005/8/layout/vList5"/>
    <dgm:cxn modelId="{94FD0BB9-83CB-4878-A444-29F1FD753E17}" type="presParOf" srcId="{FF3BAD87-CAA2-439A-96DC-2079977DEE03}" destId="{7ACC7E94-3B2C-473C-967B-8AD13AC90E42}" srcOrd="0" destOrd="0" presId="urn:microsoft.com/office/officeart/2005/8/layout/vList5"/>
    <dgm:cxn modelId="{C28A8554-0FBC-4D66-B7D6-8165E1EB5B8E}" type="presParOf" srcId="{FF3BAD87-CAA2-439A-96DC-2079977DEE03}" destId="{179FE939-86D0-44BF-B4E8-AD9DC0B7EDA7}" srcOrd="1" destOrd="0" presId="urn:microsoft.com/office/officeart/2005/8/layout/vList5"/>
    <dgm:cxn modelId="{C1AB0995-471B-4901-A13C-CB5287890B07}" type="presParOf" srcId="{5C20C16E-1609-477D-954F-52328129712F}" destId="{252872C7-1900-4397-A7E5-2F9392D5DDE0}" srcOrd="3" destOrd="0" presId="urn:microsoft.com/office/officeart/2005/8/layout/vList5"/>
    <dgm:cxn modelId="{64FB474B-FE52-49CD-AF0D-8D87F51B8F65}" type="presParOf" srcId="{5C20C16E-1609-477D-954F-52328129712F}" destId="{7A28E1A6-D0F6-4965-BFD1-E2BD70096681}" srcOrd="4" destOrd="0" presId="urn:microsoft.com/office/officeart/2005/8/layout/vList5"/>
    <dgm:cxn modelId="{FE442004-CD80-4049-9201-BBFE56FB17CC}" type="presParOf" srcId="{7A28E1A6-D0F6-4965-BFD1-E2BD70096681}" destId="{4CDC0442-7178-4A34-B669-F0CD1E8C2E22}" srcOrd="0" destOrd="0" presId="urn:microsoft.com/office/officeart/2005/8/layout/vList5"/>
    <dgm:cxn modelId="{F58D512B-A300-44E7-8B2C-5E22ADE4FEC5}" type="presParOf" srcId="{7A28E1A6-D0F6-4965-BFD1-E2BD70096681}" destId="{8ECC2782-3D46-4EF5-99AE-367965412D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D37AE4-8D3B-4F9D-936C-3E90C73452F9}" type="doc">
      <dgm:prSet loTypeId="urn:microsoft.com/office/officeart/2005/8/layout/hierarchy3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en-GB"/>
        </a:p>
      </dgm:t>
    </dgm:pt>
    <dgm:pt modelId="{E3E16392-E158-4009-AD60-1261E357EA3E}">
      <dgm:prSet phldrT="[Text]"/>
      <dgm:spPr/>
      <dgm:t>
        <a:bodyPr/>
        <a:lstStyle/>
        <a:p>
          <a:r>
            <a:rPr lang="en-GB" b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intravenous </a:t>
          </a:r>
          <a:endParaRPr lang="en-GB" b="0" dirty="0">
            <a:solidFill>
              <a:schemeClr val="tx1"/>
            </a:solidFill>
          </a:endParaRPr>
        </a:p>
      </dgm:t>
    </dgm:pt>
    <dgm:pt modelId="{1B49A89B-F592-4C12-B7FB-29E1DD812770}" type="parTrans" cxnId="{B42E8B7B-A6D8-4B7C-B2F4-6AB9E6AAC1C8}">
      <dgm:prSet/>
      <dgm:spPr/>
      <dgm:t>
        <a:bodyPr/>
        <a:lstStyle/>
        <a:p>
          <a:endParaRPr lang="en-GB"/>
        </a:p>
      </dgm:t>
    </dgm:pt>
    <dgm:pt modelId="{735DA6EE-A1FF-43DD-A2CF-67E7150E347E}" type="sibTrans" cxnId="{B42E8B7B-A6D8-4B7C-B2F4-6AB9E6AAC1C8}">
      <dgm:prSet/>
      <dgm:spPr/>
      <dgm:t>
        <a:bodyPr/>
        <a:lstStyle/>
        <a:p>
          <a:endParaRPr lang="en-GB"/>
        </a:p>
      </dgm:t>
    </dgm:pt>
    <dgm:pt modelId="{C9130955-5CAE-4A12-93C1-1EB22E74735D}">
      <dgm:prSet phldrT="[Text]" custT="1"/>
      <dgm:spPr/>
      <dgm:t>
        <a:bodyPr/>
        <a:lstStyle/>
        <a:p>
          <a:r>
            <a:rPr lang="en-GB" sz="2000" u="none" dirty="0" smtClean="0"/>
            <a:t>Faster onset</a:t>
          </a:r>
          <a:endParaRPr lang="en-GB" sz="2000" dirty="0"/>
        </a:p>
      </dgm:t>
    </dgm:pt>
    <dgm:pt modelId="{599A90D2-1C43-4F70-9549-EF2B7C97E8AB}" type="parTrans" cxnId="{66B92D62-C9FA-46C0-84FE-2C345502697F}">
      <dgm:prSet/>
      <dgm:spPr/>
      <dgm:t>
        <a:bodyPr/>
        <a:lstStyle/>
        <a:p>
          <a:endParaRPr lang="en-GB" dirty="0"/>
        </a:p>
      </dgm:t>
    </dgm:pt>
    <dgm:pt modelId="{2D23CA08-ECF0-43E4-BC0B-5514D6BADC08}" type="sibTrans" cxnId="{66B92D62-C9FA-46C0-84FE-2C345502697F}">
      <dgm:prSet/>
      <dgm:spPr/>
      <dgm:t>
        <a:bodyPr/>
        <a:lstStyle/>
        <a:p>
          <a:endParaRPr lang="en-GB"/>
        </a:p>
      </dgm:t>
    </dgm:pt>
    <dgm:pt modelId="{6B2EF755-8221-469A-A1AA-27B8B1B1BFC0}">
      <dgm:prSet phldrT="[Text]"/>
      <dgm:spPr/>
      <dgm:t>
        <a:bodyPr/>
        <a:lstStyle/>
        <a:p>
          <a:r>
            <a:rPr lang="en-GB" u="none" dirty="0" smtClean="0"/>
            <a:t>avoiding the excitatory phase of anaesthesia </a:t>
          </a:r>
          <a:endParaRPr lang="en-GB" dirty="0"/>
        </a:p>
      </dgm:t>
    </dgm:pt>
    <dgm:pt modelId="{F859E4D7-6C9F-4978-9F07-F247D46D71CC}" type="parTrans" cxnId="{B6B471F7-72DA-4CD3-BF4A-EFEAAC61B243}">
      <dgm:prSet/>
      <dgm:spPr/>
      <dgm:t>
        <a:bodyPr/>
        <a:lstStyle/>
        <a:p>
          <a:endParaRPr lang="en-GB" dirty="0"/>
        </a:p>
      </dgm:t>
    </dgm:pt>
    <dgm:pt modelId="{313CB7C6-9335-4709-8C80-4582CA108420}" type="sibTrans" cxnId="{B6B471F7-72DA-4CD3-BF4A-EFEAAC61B243}">
      <dgm:prSet/>
      <dgm:spPr/>
      <dgm:t>
        <a:bodyPr/>
        <a:lstStyle/>
        <a:p>
          <a:endParaRPr lang="en-GB"/>
        </a:p>
      </dgm:t>
    </dgm:pt>
    <dgm:pt modelId="{2EE6E4AC-91AF-47C7-99EC-31BD15534307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inhalational </a:t>
          </a:r>
          <a:endParaRPr lang="en-GB" dirty="0"/>
        </a:p>
      </dgm:t>
    </dgm:pt>
    <dgm:pt modelId="{0B22B66B-16D9-44AA-878E-6C6EBE0E59C3}" type="parTrans" cxnId="{DE121D91-316E-4035-A7ED-134F25CC091B}">
      <dgm:prSet/>
      <dgm:spPr/>
      <dgm:t>
        <a:bodyPr/>
        <a:lstStyle/>
        <a:p>
          <a:endParaRPr lang="en-GB"/>
        </a:p>
      </dgm:t>
    </dgm:pt>
    <dgm:pt modelId="{844CAE83-421E-4647-A062-E25BC87F3BCF}" type="sibTrans" cxnId="{DE121D91-316E-4035-A7ED-134F25CC091B}">
      <dgm:prSet/>
      <dgm:spPr/>
      <dgm:t>
        <a:bodyPr/>
        <a:lstStyle/>
        <a:p>
          <a:endParaRPr lang="en-GB"/>
        </a:p>
      </dgm:t>
    </dgm:pt>
    <dgm:pt modelId="{767A99C9-ECE0-4EF7-ABFD-53E0BF5DD53F}">
      <dgm:prSet phldrT="[Text]"/>
      <dgm:spPr/>
      <dgm:t>
        <a:bodyPr/>
        <a:lstStyle/>
        <a:p>
          <a:r>
            <a:rPr lang="en-GB" u="none" dirty="0" smtClean="0"/>
            <a:t>where IV access is difficult </a:t>
          </a:r>
          <a:endParaRPr lang="en-GB" dirty="0"/>
        </a:p>
      </dgm:t>
    </dgm:pt>
    <dgm:pt modelId="{A124D8DF-3C42-441D-8522-721BC98531A5}" type="parTrans" cxnId="{068C3A5D-A8B0-44CE-B147-F1E4FDF532C6}">
      <dgm:prSet/>
      <dgm:spPr/>
      <dgm:t>
        <a:bodyPr/>
        <a:lstStyle/>
        <a:p>
          <a:endParaRPr lang="en-GB" dirty="0"/>
        </a:p>
      </dgm:t>
    </dgm:pt>
    <dgm:pt modelId="{1569DEB9-B46C-4732-8C19-3A5BCA8F55BF}" type="sibTrans" cxnId="{068C3A5D-A8B0-44CE-B147-F1E4FDF532C6}">
      <dgm:prSet/>
      <dgm:spPr/>
      <dgm:t>
        <a:bodyPr/>
        <a:lstStyle/>
        <a:p>
          <a:endParaRPr lang="en-GB"/>
        </a:p>
      </dgm:t>
    </dgm:pt>
    <dgm:pt modelId="{F6B0FD5F-8A8A-4F53-B82D-57902D787195}">
      <dgm:prSet phldrT="[Text]"/>
      <dgm:spPr/>
      <dgm:t>
        <a:bodyPr/>
        <a:lstStyle/>
        <a:p>
          <a:r>
            <a:rPr lang="en-GB" u="none" dirty="0" smtClean="0"/>
            <a:t>Anticipated difficult intubation. </a:t>
          </a:r>
          <a:endParaRPr lang="en-GB" dirty="0"/>
        </a:p>
      </dgm:t>
    </dgm:pt>
    <dgm:pt modelId="{41E156CD-2F8A-4127-B8A0-033DCE6F2BF7}" type="parTrans" cxnId="{55D6A45A-FFE5-4211-AF8A-319D70210791}">
      <dgm:prSet/>
      <dgm:spPr/>
      <dgm:t>
        <a:bodyPr/>
        <a:lstStyle/>
        <a:p>
          <a:endParaRPr lang="en-GB" dirty="0"/>
        </a:p>
      </dgm:t>
    </dgm:pt>
    <dgm:pt modelId="{62980F6C-891E-43E9-9610-092006176D42}" type="sibTrans" cxnId="{55D6A45A-FFE5-4211-AF8A-319D70210791}">
      <dgm:prSet/>
      <dgm:spPr/>
      <dgm:t>
        <a:bodyPr/>
        <a:lstStyle/>
        <a:p>
          <a:endParaRPr lang="en-GB"/>
        </a:p>
      </dgm:t>
    </dgm:pt>
    <dgm:pt modelId="{4E79013B-8C7B-482F-A3D2-FF78044DB525}">
      <dgm:prSet/>
      <dgm:spPr/>
      <dgm:t>
        <a:bodyPr/>
        <a:lstStyle/>
        <a:p>
          <a:r>
            <a:rPr lang="en-GB" u="none" dirty="0" smtClean="0"/>
            <a:t>patient preference  (children)</a:t>
          </a:r>
          <a:endParaRPr lang="en-GB" dirty="0"/>
        </a:p>
      </dgm:t>
    </dgm:pt>
    <dgm:pt modelId="{E5F4F67B-9B14-4070-86C0-161E580C19F8}" type="parTrans" cxnId="{B2A8CCA1-6A28-459B-9C81-5BC90D05C38E}">
      <dgm:prSet/>
      <dgm:spPr/>
      <dgm:t>
        <a:bodyPr/>
        <a:lstStyle/>
        <a:p>
          <a:endParaRPr lang="en-GB" dirty="0"/>
        </a:p>
      </dgm:t>
    </dgm:pt>
    <dgm:pt modelId="{ABC6A40A-B28B-4639-A472-56424AB911EA}" type="sibTrans" cxnId="{B2A8CCA1-6A28-459B-9C81-5BC90D05C38E}">
      <dgm:prSet/>
      <dgm:spPr/>
      <dgm:t>
        <a:bodyPr/>
        <a:lstStyle/>
        <a:p>
          <a:endParaRPr lang="en-GB"/>
        </a:p>
      </dgm:t>
    </dgm:pt>
    <dgm:pt modelId="{04318D6E-3BFF-4E6C-84C5-2A17AA37C743}" type="pres">
      <dgm:prSet presAssocID="{4DD37AE4-8D3B-4F9D-936C-3E90C73452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1A3E56AA-73B1-41A3-B76D-D484E004B82E}" type="pres">
      <dgm:prSet presAssocID="{E3E16392-E158-4009-AD60-1261E357EA3E}" presName="root" presStyleCnt="0"/>
      <dgm:spPr/>
    </dgm:pt>
    <dgm:pt modelId="{44F703CB-F838-483A-999B-CFE98E3B0D07}" type="pres">
      <dgm:prSet presAssocID="{E3E16392-E158-4009-AD60-1261E357EA3E}" presName="rootComposite" presStyleCnt="0"/>
      <dgm:spPr/>
    </dgm:pt>
    <dgm:pt modelId="{0698C35F-AFBE-431E-8977-D588ED29003E}" type="pres">
      <dgm:prSet presAssocID="{E3E16392-E158-4009-AD60-1261E357EA3E}" presName="rootText" presStyleLbl="node1" presStyleIdx="0" presStyleCnt="2"/>
      <dgm:spPr/>
      <dgm:t>
        <a:bodyPr/>
        <a:lstStyle/>
        <a:p>
          <a:endParaRPr lang="en-GB"/>
        </a:p>
      </dgm:t>
    </dgm:pt>
    <dgm:pt modelId="{FBE1583F-FE95-4021-8123-8D0DAA3B772A}" type="pres">
      <dgm:prSet presAssocID="{E3E16392-E158-4009-AD60-1261E357EA3E}" presName="rootConnector" presStyleLbl="node1" presStyleIdx="0" presStyleCnt="2"/>
      <dgm:spPr/>
      <dgm:t>
        <a:bodyPr/>
        <a:lstStyle/>
        <a:p>
          <a:endParaRPr lang="en-GB"/>
        </a:p>
      </dgm:t>
    </dgm:pt>
    <dgm:pt modelId="{67F0654A-0863-458F-BE5C-952EB9AA651E}" type="pres">
      <dgm:prSet presAssocID="{E3E16392-E158-4009-AD60-1261E357EA3E}" presName="childShape" presStyleCnt="0"/>
      <dgm:spPr/>
    </dgm:pt>
    <dgm:pt modelId="{CB635514-1973-46D0-8102-811C67A26AEF}" type="pres">
      <dgm:prSet presAssocID="{599A90D2-1C43-4F70-9549-EF2B7C97E8AB}" presName="Name13" presStyleLbl="parChTrans1D2" presStyleIdx="0" presStyleCnt="5"/>
      <dgm:spPr/>
      <dgm:t>
        <a:bodyPr/>
        <a:lstStyle/>
        <a:p>
          <a:endParaRPr lang="en-GB"/>
        </a:p>
      </dgm:t>
    </dgm:pt>
    <dgm:pt modelId="{25384894-A51E-4CAD-85E4-76EA4A123BFA}" type="pres">
      <dgm:prSet presAssocID="{C9130955-5CAE-4A12-93C1-1EB22E74735D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5F5DE2-F131-4582-826D-DDB2DEB415AF}" type="pres">
      <dgm:prSet presAssocID="{F859E4D7-6C9F-4978-9F07-F247D46D71CC}" presName="Name13" presStyleLbl="parChTrans1D2" presStyleIdx="1" presStyleCnt="5"/>
      <dgm:spPr/>
      <dgm:t>
        <a:bodyPr/>
        <a:lstStyle/>
        <a:p>
          <a:endParaRPr lang="en-GB"/>
        </a:p>
      </dgm:t>
    </dgm:pt>
    <dgm:pt modelId="{5B7951D5-EA57-4242-B7FD-BCA396373FAC}" type="pres">
      <dgm:prSet presAssocID="{6B2EF755-8221-469A-A1AA-27B8B1B1BFC0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1C9DA5-CF54-492B-A441-AB461C415296}" type="pres">
      <dgm:prSet presAssocID="{2EE6E4AC-91AF-47C7-99EC-31BD15534307}" presName="root" presStyleCnt="0"/>
      <dgm:spPr/>
    </dgm:pt>
    <dgm:pt modelId="{4B7B10F0-581C-474F-8CAC-15B11EBCD337}" type="pres">
      <dgm:prSet presAssocID="{2EE6E4AC-91AF-47C7-99EC-31BD15534307}" presName="rootComposite" presStyleCnt="0"/>
      <dgm:spPr/>
    </dgm:pt>
    <dgm:pt modelId="{9B0BA9D4-9D75-4132-A909-1341CE23A499}" type="pres">
      <dgm:prSet presAssocID="{2EE6E4AC-91AF-47C7-99EC-31BD15534307}" presName="rootText" presStyleLbl="node1" presStyleIdx="1" presStyleCnt="2"/>
      <dgm:spPr/>
      <dgm:t>
        <a:bodyPr/>
        <a:lstStyle/>
        <a:p>
          <a:endParaRPr lang="en-GB"/>
        </a:p>
      </dgm:t>
    </dgm:pt>
    <dgm:pt modelId="{9A4D25D5-1693-4DAF-9AC4-35ACFFA20186}" type="pres">
      <dgm:prSet presAssocID="{2EE6E4AC-91AF-47C7-99EC-31BD15534307}" presName="rootConnector" presStyleLbl="node1" presStyleIdx="1" presStyleCnt="2"/>
      <dgm:spPr/>
      <dgm:t>
        <a:bodyPr/>
        <a:lstStyle/>
        <a:p>
          <a:endParaRPr lang="en-GB"/>
        </a:p>
      </dgm:t>
    </dgm:pt>
    <dgm:pt modelId="{D65CBDAF-2317-4628-9472-FF71860AD85A}" type="pres">
      <dgm:prSet presAssocID="{2EE6E4AC-91AF-47C7-99EC-31BD15534307}" presName="childShape" presStyleCnt="0"/>
      <dgm:spPr/>
    </dgm:pt>
    <dgm:pt modelId="{3E8429C9-0BF3-4FAC-9B2B-B2DC4BA1ED30}" type="pres">
      <dgm:prSet presAssocID="{A124D8DF-3C42-441D-8522-721BC98531A5}" presName="Name13" presStyleLbl="parChTrans1D2" presStyleIdx="2" presStyleCnt="5"/>
      <dgm:spPr/>
      <dgm:t>
        <a:bodyPr/>
        <a:lstStyle/>
        <a:p>
          <a:endParaRPr lang="en-GB"/>
        </a:p>
      </dgm:t>
    </dgm:pt>
    <dgm:pt modelId="{85E0268B-B0F2-4DFB-AA67-8644A7CAF5BB}" type="pres">
      <dgm:prSet presAssocID="{767A99C9-ECE0-4EF7-ABFD-53E0BF5DD53F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142C4A-E409-4063-B8F2-05D5229D8BAB}" type="pres">
      <dgm:prSet presAssocID="{41E156CD-2F8A-4127-B8A0-033DCE6F2BF7}" presName="Name13" presStyleLbl="parChTrans1D2" presStyleIdx="3" presStyleCnt="5"/>
      <dgm:spPr/>
      <dgm:t>
        <a:bodyPr/>
        <a:lstStyle/>
        <a:p>
          <a:endParaRPr lang="en-GB"/>
        </a:p>
      </dgm:t>
    </dgm:pt>
    <dgm:pt modelId="{BBAD0041-11BE-4453-A6A3-253ECEB90C03}" type="pres">
      <dgm:prSet presAssocID="{F6B0FD5F-8A8A-4F53-B82D-57902D787195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465F8A-5646-458D-8385-17F8FE22CDCA}" type="pres">
      <dgm:prSet presAssocID="{E5F4F67B-9B14-4070-86C0-161E580C19F8}" presName="Name13" presStyleLbl="parChTrans1D2" presStyleIdx="4" presStyleCnt="5"/>
      <dgm:spPr/>
      <dgm:t>
        <a:bodyPr/>
        <a:lstStyle/>
        <a:p>
          <a:endParaRPr lang="en-GB"/>
        </a:p>
      </dgm:t>
    </dgm:pt>
    <dgm:pt modelId="{1A75A7D7-2A09-479B-802F-9AE2CEAF06D1}" type="pres">
      <dgm:prSet presAssocID="{4E79013B-8C7B-482F-A3D2-FF78044DB525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DC40A9B-8EE4-4E99-8E24-EAF2615C9973}" type="presOf" srcId="{2EE6E4AC-91AF-47C7-99EC-31BD15534307}" destId="{9A4D25D5-1693-4DAF-9AC4-35ACFFA20186}" srcOrd="1" destOrd="0" presId="urn:microsoft.com/office/officeart/2005/8/layout/hierarchy3"/>
    <dgm:cxn modelId="{43AAFE9B-9084-46D9-808E-2A242AF7289D}" type="presOf" srcId="{C9130955-5CAE-4A12-93C1-1EB22E74735D}" destId="{25384894-A51E-4CAD-85E4-76EA4A123BFA}" srcOrd="0" destOrd="0" presId="urn:microsoft.com/office/officeart/2005/8/layout/hierarchy3"/>
    <dgm:cxn modelId="{6DEAB630-3C8B-4DFA-B6EE-36777804F16D}" type="presOf" srcId="{767A99C9-ECE0-4EF7-ABFD-53E0BF5DD53F}" destId="{85E0268B-B0F2-4DFB-AA67-8644A7CAF5BB}" srcOrd="0" destOrd="0" presId="urn:microsoft.com/office/officeart/2005/8/layout/hierarchy3"/>
    <dgm:cxn modelId="{1C771766-4FDE-4DAC-A882-92647A0C4A82}" type="presOf" srcId="{A124D8DF-3C42-441D-8522-721BC98531A5}" destId="{3E8429C9-0BF3-4FAC-9B2B-B2DC4BA1ED30}" srcOrd="0" destOrd="0" presId="urn:microsoft.com/office/officeart/2005/8/layout/hierarchy3"/>
    <dgm:cxn modelId="{B42E8B7B-A6D8-4B7C-B2F4-6AB9E6AAC1C8}" srcId="{4DD37AE4-8D3B-4F9D-936C-3E90C73452F9}" destId="{E3E16392-E158-4009-AD60-1261E357EA3E}" srcOrd="0" destOrd="0" parTransId="{1B49A89B-F592-4C12-B7FB-29E1DD812770}" sibTransId="{735DA6EE-A1FF-43DD-A2CF-67E7150E347E}"/>
    <dgm:cxn modelId="{BF6394E8-F1FF-4C83-ADBD-4EAC0948648F}" type="presOf" srcId="{E5F4F67B-9B14-4070-86C0-161E580C19F8}" destId="{53465F8A-5646-458D-8385-17F8FE22CDCA}" srcOrd="0" destOrd="0" presId="urn:microsoft.com/office/officeart/2005/8/layout/hierarchy3"/>
    <dgm:cxn modelId="{068C3A5D-A8B0-44CE-B147-F1E4FDF532C6}" srcId="{2EE6E4AC-91AF-47C7-99EC-31BD15534307}" destId="{767A99C9-ECE0-4EF7-ABFD-53E0BF5DD53F}" srcOrd="0" destOrd="0" parTransId="{A124D8DF-3C42-441D-8522-721BC98531A5}" sibTransId="{1569DEB9-B46C-4732-8C19-3A5BCA8F55BF}"/>
    <dgm:cxn modelId="{B6B471F7-72DA-4CD3-BF4A-EFEAAC61B243}" srcId="{E3E16392-E158-4009-AD60-1261E357EA3E}" destId="{6B2EF755-8221-469A-A1AA-27B8B1B1BFC0}" srcOrd="1" destOrd="0" parTransId="{F859E4D7-6C9F-4978-9F07-F247D46D71CC}" sibTransId="{313CB7C6-9335-4709-8C80-4582CA108420}"/>
    <dgm:cxn modelId="{B6A9602A-ECFF-48D2-A191-B5F642D6558A}" type="presOf" srcId="{E3E16392-E158-4009-AD60-1261E357EA3E}" destId="{FBE1583F-FE95-4021-8123-8D0DAA3B772A}" srcOrd="1" destOrd="0" presId="urn:microsoft.com/office/officeart/2005/8/layout/hierarchy3"/>
    <dgm:cxn modelId="{81753F13-D504-474B-AF98-55C8A0DA7823}" type="presOf" srcId="{E3E16392-E158-4009-AD60-1261E357EA3E}" destId="{0698C35F-AFBE-431E-8977-D588ED29003E}" srcOrd="0" destOrd="0" presId="urn:microsoft.com/office/officeart/2005/8/layout/hierarchy3"/>
    <dgm:cxn modelId="{DE121D91-316E-4035-A7ED-134F25CC091B}" srcId="{4DD37AE4-8D3B-4F9D-936C-3E90C73452F9}" destId="{2EE6E4AC-91AF-47C7-99EC-31BD15534307}" srcOrd="1" destOrd="0" parTransId="{0B22B66B-16D9-44AA-878E-6C6EBE0E59C3}" sibTransId="{844CAE83-421E-4647-A062-E25BC87F3BCF}"/>
    <dgm:cxn modelId="{66B92D62-C9FA-46C0-84FE-2C345502697F}" srcId="{E3E16392-E158-4009-AD60-1261E357EA3E}" destId="{C9130955-5CAE-4A12-93C1-1EB22E74735D}" srcOrd="0" destOrd="0" parTransId="{599A90D2-1C43-4F70-9549-EF2B7C97E8AB}" sibTransId="{2D23CA08-ECF0-43E4-BC0B-5514D6BADC08}"/>
    <dgm:cxn modelId="{592CB63E-E33D-4FBC-8F58-A8C941A53FCB}" type="presOf" srcId="{4DD37AE4-8D3B-4F9D-936C-3E90C73452F9}" destId="{04318D6E-3BFF-4E6C-84C5-2A17AA37C743}" srcOrd="0" destOrd="0" presId="urn:microsoft.com/office/officeart/2005/8/layout/hierarchy3"/>
    <dgm:cxn modelId="{420238B7-9B3C-4FA6-802F-D31DB60179CF}" type="presOf" srcId="{2EE6E4AC-91AF-47C7-99EC-31BD15534307}" destId="{9B0BA9D4-9D75-4132-A909-1341CE23A499}" srcOrd="0" destOrd="0" presId="urn:microsoft.com/office/officeart/2005/8/layout/hierarchy3"/>
    <dgm:cxn modelId="{55D6A45A-FFE5-4211-AF8A-319D70210791}" srcId="{2EE6E4AC-91AF-47C7-99EC-31BD15534307}" destId="{F6B0FD5F-8A8A-4F53-B82D-57902D787195}" srcOrd="1" destOrd="0" parTransId="{41E156CD-2F8A-4127-B8A0-033DCE6F2BF7}" sibTransId="{62980F6C-891E-43E9-9610-092006176D42}"/>
    <dgm:cxn modelId="{9C491BDB-1F35-45AC-9D42-2C0E4F7D2875}" type="presOf" srcId="{6B2EF755-8221-469A-A1AA-27B8B1B1BFC0}" destId="{5B7951D5-EA57-4242-B7FD-BCA396373FAC}" srcOrd="0" destOrd="0" presId="urn:microsoft.com/office/officeart/2005/8/layout/hierarchy3"/>
    <dgm:cxn modelId="{4BAAD1C3-B52E-4E39-8E19-EE10E4097A80}" type="presOf" srcId="{599A90D2-1C43-4F70-9549-EF2B7C97E8AB}" destId="{CB635514-1973-46D0-8102-811C67A26AEF}" srcOrd="0" destOrd="0" presId="urn:microsoft.com/office/officeart/2005/8/layout/hierarchy3"/>
    <dgm:cxn modelId="{B2A8CCA1-6A28-459B-9C81-5BC90D05C38E}" srcId="{2EE6E4AC-91AF-47C7-99EC-31BD15534307}" destId="{4E79013B-8C7B-482F-A3D2-FF78044DB525}" srcOrd="2" destOrd="0" parTransId="{E5F4F67B-9B14-4070-86C0-161E580C19F8}" sibTransId="{ABC6A40A-B28B-4639-A472-56424AB911EA}"/>
    <dgm:cxn modelId="{100FB955-7776-46B3-A6E4-BFA701D951CC}" type="presOf" srcId="{F6B0FD5F-8A8A-4F53-B82D-57902D787195}" destId="{BBAD0041-11BE-4453-A6A3-253ECEB90C03}" srcOrd="0" destOrd="0" presId="urn:microsoft.com/office/officeart/2005/8/layout/hierarchy3"/>
    <dgm:cxn modelId="{F6F42878-9141-4419-B20B-29E6E737095D}" type="presOf" srcId="{4E79013B-8C7B-482F-A3D2-FF78044DB525}" destId="{1A75A7D7-2A09-479B-802F-9AE2CEAF06D1}" srcOrd="0" destOrd="0" presId="urn:microsoft.com/office/officeart/2005/8/layout/hierarchy3"/>
    <dgm:cxn modelId="{7A2102C6-F8A8-4B5D-92DA-B2DC813E18D2}" type="presOf" srcId="{F859E4D7-6C9F-4978-9F07-F247D46D71CC}" destId="{1F5F5DE2-F131-4582-826D-DDB2DEB415AF}" srcOrd="0" destOrd="0" presId="urn:microsoft.com/office/officeart/2005/8/layout/hierarchy3"/>
    <dgm:cxn modelId="{87745AEC-9112-4D6A-9D35-6320F8FE8B07}" type="presOf" srcId="{41E156CD-2F8A-4127-B8A0-033DCE6F2BF7}" destId="{D1142C4A-E409-4063-B8F2-05D5229D8BAB}" srcOrd="0" destOrd="0" presId="urn:microsoft.com/office/officeart/2005/8/layout/hierarchy3"/>
    <dgm:cxn modelId="{A7275666-839C-486F-9DB0-94A910BF8809}" type="presParOf" srcId="{04318D6E-3BFF-4E6C-84C5-2A17AA37C743}" destId="{1A3E56AA-73B1-41A3-B76D-D484E004B82E}" srcOrd="0" destOrd="0" presId="urn:microsoft.com/office/officeart/2005/8/layout/hierarchy3"/>
    <dgm:cxn modelId="{25F220E2-4F56-40CF-82B1-519627A77644}" type="presParOf" srcId="{1A3E56AA-73B1-41A3-B76D-D484E004B82E}" destId="{44F703CB-F838-483A-999B-CFE98E3B0D07}" srcOrd="0" destOrd="0" presId="urn:microsoft.com/office/officeart/2005/8/layout/hierarchy3"/>
    <dgm:cxn modelId="{765BF72A-60CF-4C97-A9D9-0BC733936D4E}" type="presParOf" srcId="{44F703CB-F838-483A-999B-CFE98E3B0D07}" destId="{0698C35F-AFBE-431E-8977-D588ED29003E}" srcOrd="0" destOrd="0" presId="urn:microsoft.com/office/officeart/2005/8/layout/hierarchy3"/>
    <dgm:cxn modelId="{41A15C29-4A77-477A-831A-C5723DAD2F2E}" type="presParOf" srcId="{44F703CB-F838-483A-999B-CFE98E3B0D07}" destId="{FBE1583F-FE95-4021-8123-8D0DAA3B772A}" srcOrd="1" destOrd="0" presId="urn:microsoft.com/office/officeart/2005/8/layout/hierarchy3"/>
    <dgm:cxn modelId="{A9B6BA62-D253-4F73-8B92-5B7657428875}" type="presParOf" srcId="{1A3E56AA-73B1-41A3-B76D-D484E004B82E}" destId="{67F0654A-0863-458F-BE5C-952EB9AA651E}" srcOrd="1" destOrd="0" presId="urn:microsoft.com/office/officeart/2005/8/layout/hierarchy3"/>
    <dgm:cxn modelId="{54567A3B-93A3-4BD5-8494-6CD104417D18}" type="presParOf" srcId="{67F0654A-0863-458F-BE5C-952EB9AA651E}" destId="{CB635514-1973-46D0-8102-811C67A26AEF}" srcOrd="0" destOrd="0" presId="urn:microsoft.com/office/officeart/2005/8/layout/hierarchy3"/>
    <dgm:cxn modelId="{DB387268-3908-4E2C-AF5C-28ACD279F577}" type="presParOf" srcId="{67F0654A-0863-458F-BE5C-952EB9AA651E}" destId="{25384894-A51E-4CAD-85E4-76EA4A123BFA}" srcOrd="1" destOrd="0" presId="urn:microsoft.com/office/officeart/2005/8/layout/hierarchy3"/>
    <dgm:cxn modelId="{7F40D3D1-1EA0-4804-ADE8-87FBD2839825}" type="presParOf" srcId="{67F0654A-0863-458F-BE5C-952EB9AA651E}" destId="{1F5F5DE2-F131-4582-826D-DDB2DEB415AF}" srcOrd="2" destOrd="0" presId="urn:microsoft.com/office/officeart/2005/8/layout/hierarchy3"/>
    <dgm:cxn modelId="{AFA517D7-5E6E-4CF1-9D4F-63C61363E13F}" type="presParOf" srcId="{67F0654A-0863-458F-BE5C-952EB9AA651E}" destId="{5B7951D5-EA57-4242-B7FD-BCA396373FAC}" srcOrd="3" destOrd="0" presId="urn:microsoft.com/office/officeart/2005/8/layout/hierarchy3"/>
    <dgm:cxn modelId="{A040C231-0BEF-4675-B575-4D93444006FC}" type="presParOf" srcId="{04318D6E-3BFF-4E6C-84C5-2A17AA37C743}" destId="{3F1C9DA5-CF54-492B-A441-AB461C415296}" srcOrd="1" destOrd="0" presId="urn:microsoft.com/office/officeart/2005/8/layout/hierarchy3"/>
    <dgm:cxn modelId="{4F385DF2-6DEF-4528-A423-D594AABCE892}" type="presParOf" srcId="{3F1C9DA5-CF54-492B-A441-AB461C415296}" destId="{4B7B10F0-581C-474F-8CAC-15B11EBCD337}" srcOrd="0" destOrd="0" presId="urn:microsoft.com/office/officeart/2005/8/layout/hierarchy3"/>
    <dgm:cxn modelId="{4032241E-2939-47C9-8527-BBEB4D01FFC7}" type="presParOf" srcId="{4B7B10F0-581C-474F-8CAC-15B11EBCD337}" destId="{9B0BA9D4-9D75-4132-A909-1341CE23A499}" srcOrd="0" destOrd="0" presId="urn:microsoft.com/office/officeart/2005/8/layout/hierarchy3"/>
    <dgm:cxn modelId="{C13B2180-DF7E-4E85-B39E-39CB8ABF4D2F}" type="presParOf" srcId="{4B7B10F0-581C-474F-8CAC-15B11EBCD337}" destId="{9A4D25D5-1693-4DAF-9AC4-35ACFFA20186}" srcOrd="1" destOrd="0" presId="urn:microsoft.com/office/officeart/2005/8/layout/hierarchy3"/>
    <dgm:cxn modelId="{A75BE0D6-1C7D-47E4-A62B-8B558052DBFD}" type="presParOf" srcId="{3F1C9DA5-CF54-492B-A441-AB461C415296}" destId="{D65CBDAF-2317-4628-9472-FF71860AD85A}" srcOrd="1" destOrd="0" presId="urn:microsoft.com/office/officeart/2005/8/layout/hierarchy3"/>
    <dgm:cxn modelId="{E95EF180-6E1F-467A-9972-9FAA0F890DD6}" type="presParOf" srcId="{D65CBDAF-2317-4628-9472-FF71860AD85A}" destId="{3E8429C9-0BF3-4FAC-9B2B-B2DC4BA1ED30}" srcOrd="0" destOrd="0" presId="urn:microsoft.com/office/officeart/2005/8/layout/hierarchy3"/>
    <dgm:cxn modelId="{04C62DD0-0AAC-4FAD-A63D-43B2C56DDB82}" type="presParOf" srcId="{D65CBDAF-2317-4628-9472-FF71860AD85A}" destId="{85E0268B-B0F2-4DFB-AA67-8644A7CAF5BB}" srcOrd="1" destOrd="0" presId="urn:microsoft.com/office/officeart/2005/8/layout/hierarchy3"/>
    <dgm:cxn modelId="{8FD78480-2040-4CF9-A93B-A80D6877EC25}" type="presParOf" srcId="{D65CBDAF-2317-4628-9472-FF71860AD85A}" destId="{D1142C4A-E409-4063-B8F2-05D5229D8BAB}" srcOrd="2" destOrd="0" presId="urn:microsoft.com/office/officeart/2005/8/layout/hierarchy3"/>
    <dgm:cxn modelId="{D242E455-2EB7-482A-A25C-A0DBE5DFDFFE}" type="presParOf" srcId="{D65CBDAF-2317-4628-9472-FF71860AD85A}" destId="{BBAD0041-11BE-4453-A6A3-253ECEB90C03}" srcOrd="3" destOrd="0" presId="urn:microsoft.com/office/officeart/2005/8/layout/hierarchy3"/>
    <dgm:cxn modelId="{6E95E090-5EDE-4445-97A2-9F5AF001FEE3}" type="presParOf" srcId="{D65CBDAF-2317-4628-9472-FF71860AD85A}" destId="{53465F8A-5646-458D-8385-17F8FE22CDCA}" srcOrd="4" destOrd="0" presId="urn:microsoft.com/office/officeart/2005/8/layout/hierarchy3"/>
    <dgm:cxn modelId="{5B5047F3-9A26-423D-9FDC-8FEAE09EDED4}" type="presParOf" srcId="{D65CBDAF-2317-4628-9472-FF71860AD85A}" destId="{1A75A7D7-2A09-479B-802F-9AE2CEAF06D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47A2EE-3572-49E0-B1F5-E111F7EBCBB8}" type="doc">
      <dgm:prSet loTypeId="urn:microsoft.com/office/officeart/2005/8/layout/hierarchy3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en-GB"/>
        </a:p>
      </dgm:t>
    </dgm:pt>
    <dgm:pt modelId="{EED91DB5-D463-428C-B630-A969C3E63E89}">
      <dgm:prSet phldrT="[Text]"/>
      <dgm:spPr/>
      <dgm:t>
        <a:bodyPr/>
        <a:lstStyle/>
        <a:p>
          <a:r>
            <a:rPr lang="en-GB" b="1" u="none" dirty="0" smtClean="0"/>
            <a:t>Non-depolarizing </a:t>
          </a:r>
          <a:endParaRPr lang="en-GB" dirty="0"/>
        </a:p>
      </dgm:t>
    </dgm:pt>
    <dgm:pt modelId="{83D1E6D9-8E5D-45D2-AD36-F5AC50CA2565}" type="parTrans" cxnId="{5CE591FC-9DC7-43B4-A7C1-6FE2BB5D1884}">
      <dgm:prSet/>
      <dgm:spPr/>
      <dgm:t>
        <a:bodyPr/>
        <a:lstStyle/>
        <a:p>
          <a:endParaRPr lang="en-GB"/>
        </a:p>
      </dgm:t>
    </dgm:pt>
    <dgm:pt modelId="{9D1D5093-79A0-402B-8B28-FC7F0215B8F5}" type="sibTrans" cxnId="{5CE591FC-9DC7-43B4-A7C1-6FE2BB5D1884}">
      <dgm:prSet/>
      <dgm:spPr/>
      <dgm:t>
        <a:bodyPr/>
        <a:lstStyle/>
        <a:p>
          <a:endParaRPr lang="en-GB"/>
        </a:p>
      </dgm:t>
    </dgm:pt>
    <dgm:pt modelId="{272B15C0-26EB-47AC-871F-37412E52546C}">
      <dgm:prSet phldrT="[Text]"/>
      <dgm:spPr/>
      <dgm:t>
        <a:bodyPr/>
        <a:lstStyle/>
        <a:p>
          <a:r>
            <a:rPr lang="en-GB" dirty="0" smtClean="0"/>
            <a:t>competitive antagonists </a:t>
          </a:r>
          <a:r>
            <a:rPr lang="en-GB" u="none" dirty="0" smtClean="0"/>
            <a:t>against ACh at the site of postsynaptic ACh receptors.</a:t>
          </a:r>
          <a:endParaRPr lang="en-GB" dirty="0"/>
        </a:p>
      </dgm:t>
    </dgm:pt>
    <dgm:pt modelId="{660C9AD5-A3A5-46DA-9847-D5B1909E6724}" type="parTrans" cxnId="{E7822089-5648-44C2-9DCC-4DD39A8678E2}">
      <dgm:prSet/>
      <dgm:spPr/>
      <dgm:t>
        <a:bodyPr/>
        <a:lstStyle/>
        <a:p>
          <a:endParaRPr lang="en-GB" dirty="0"/>
        </a:p>
      </dgm:t>
    </dgm:pt>
    <dgm:pt modelId="{ACCCFCCE-715B-406E-9592-12BC75091849}" type="sibTrans" cxnId="{E7822089-5648-44C2-9DCC-4DD39A8678E2}">
      <dgm:prSet/>
      <dgm:spPr/>
      <dgm:t>
        <a:bodyPr/>
        <a:lstStyle/>
        <a:p>
          <a:endParaRPr lang="en-GB"/>
        </a:p>
      </dgm:t>
    </dgm:pt>
    <dgm:pt modelId="{695E4372-79EC-4601-9DD8-8632D7A16AB1}">
      <dgm:prSet phldrT="[Text]"/>
      <dgm:spPr/>
      <dgm:t>
        <a:bodyPr/>
        <a:lstStyle/>
        <a:p>
          <a:r>
            <a:rPr lang="en-GB" b="1" u="none" dirty="0" smtClean="0"/>
            <a:t>Examples:</a:t>
          </a:r>
        </a:p>
        <a:p>
          <a:r>
            <a:rPr lang="en-GB" dirty="0" smtClean="0"/>
            <a:t>Atracurium</a:t>
          </a:r>
          <a:r>
            <a:rPr lang="en-GB" u="none" dirty="0" smtClean="0"/>
            <a:t>  </a:t>
          </a:r>
        </a:p>
        <a:p>
          <a:r>
            <a:rPr lang="en-GB" dirty="0" smtClean="0"/>
            <a:t>Vecuronium</a:t>
          </a:r>
          <a:r>
            <a:rPr lang="en-GB" u="none" dirty="0" smtClean="0"/>
            <a:t> </a:t>
          </a:r>
        </a:p>
        <a:p>
          <a:r>
            <a:rPr lang="en-GB" dirty="0" smtClean="0"/>
            <a:t>Rocuronium</a:t>
          </a:r>
          <a:r>
            <a:rPr lang="en-GB" u="none" dirty="0" smtClean="0"/>
            <a:t> </a:t>
          </a:r>
          <a:endParaRPr lang="en-GB" dirty="0"/>
        </a:p>
      </dgm:t>
    </dgm:pt>
    <dgm:pt modelId="{C79B20D1-B35E-48AC-B970-0D36BF277813}" type="parTrans" cxnId="{4B4E99DC-984B-4C8F-899B-B9F28D07F81B}">
      <dgm:prSet/>
      <dgm:spPr/>
      <dgm:t>
        <a:bodyPr/>
        <a:lstStyle/>
        <a:p>
          <a:endParaRPr lang="en-GB" dirty="0"/>
        </a:p>
      </dgm:t>
    </dgm:pt>
    <dgm:pt modelId="{CA8EF314-0688-45ED-AFA8-2C17833F7C2B}" type="sibTrans" cxnId="{4B4E99DC-984B-4C8F-899B-B9F28D07F81B}">
      <dgm:prSet/>
      <dgm:spPr/>
      <dgm:t>
        <a:bodyPr/>
        <a:lstStyle/>
        <a:p>
          <a:endParaRPr lang="en-GB"/>
        </a:p>
      </dgm:t>
    </dgm:pt>
    <dgm:pt modelId="{48A52908-E17F-48A6-940B-87300AE63C45}">
      <dgm:prSet phldrT="[Text]"/>
      <dgm:spPr/>
      <dgm:t>
        <a:bodyPr/>
        <a:lstStyle/>
        <a:p>
          <a:r>
            <a:rPr lang="en-GB" b="1" u="none" dirty="0" smtClean="0"/>
            <a:t>Depolarizing </a:t>
          </a:r>
          <a:endParaRPr lang="en-GB" dirty="0"/>
        </a:p>
      </dgm:t>
    </dgm:pt>
    <dgm:pt modelId="{9DF2D901-7717-4521-B376-21D6A5014ACB}" type="parTrans" cxnId="{9AC1BAC5-EFEC-4EB5-BEAE-AD35A83FC3D2}">
      <dgm:prSet/>
      <dgm:spPr/>
      <dgm:t>
        <a:bodyPr/>
        <a:lstStyle/>
        <a:p>
          <a:endParaRPr lang="en-GB"/>
        </a:p>
      </dgm:t>
    </dgm:pt>
    <dgm:pt modelId="{808022CA-2D36-486E-BE20-1B5137AC75DA}" type="sibTrans" cxnId="{9AC1BAC5-EFEC-4EB5-BEAE-AD35A83FC3D2}">
      <dgm:prSet/>
      <dgm:spPr/>
      <dgm:t>
        <a:bodyPr/>
        <a:lstStyle/>
        <a:p>
          <a:endParaRPr lang="en-GB"/>
        </a:p>
      </dgm:t>
    </dgm:pt>
    <dgm:pt modelId="{C4E0CADD-C0ED-414E-9E61-C32760D7B2C1}">
      <dgm:prSet phldrT="[Text]"/>
      <dgm:spPr/>
      <dgm:t>
        <a:bodyPr/>
        <a:lstStyle/>
        <a:p>
          <a:r>
            <a:rPr lang="en-GB" dirty="0" smtClean="0"/>
            <a:t>depolarizing</a:t>
          </a:r>
          <a:r>
            <a:rPr lang="en-GB" u="none" dirty="0" smtClean="0"/>
            <a:t> the </a:t>
          </a:r>
          <a:r>
            <a:rPr lang="en-GB" dirty="0" smtClean="0"/>
            <a:t>plasma membrane</a:t>
          </a:r>
          <a:r>
            <a:rPr lang="en-GB" u="none" dirty="0" smtClean="0"/>
            <a:t> of the skeletal </a:t>
          </a:r>
          <a:r>
            <a:rPr lang="en-GB" dirty="0" smtClean="0"/>
            <a:t>muscle fibre </a:t>
          </a:r>
          <a:r>
            <a:rPr lang="en-GB" u="none" dirty="0" smtClean="0"/>
            <a:t>similar to acetylcholine</a:t>
          </a:r>
          <a:endParaRPr lang="en-GB" dirty="0"/>
        </a:p>
      </dgm:t>
    </dgm:pt>
    <dgm:pt modelId="{295E60AD-6FA1-4DAB-BBA0-55707A5A709E}" type="parTrans" cxnId="{6656276D-056D-4E94-B222-F342EE35A8DA}">
      <dgm:prSet/>
      <dgm:spPr/>
      <dgm:t>
        <a:bodyPr/>
        <a:lstStyle/>
        <a:p>
          <a:endParaRPr lang="en-GB" dirty="0"/>
        </a:p>
      </dgm:t>
    </dgm:pt>
    <dgm:pt modelId="{E153A46C-404E-4630-9EB4-D73A48C199CE}" type="sibTrans" cxnId="{6656276D-056D-4E94-B222-F342EE35A8DA}">
      <dgm:prSet/>
      <dgm:spPr/>
      <dgm:t>
        <a:bodyPr/>
        <a:lstStyle/>
        <a:p>
          <a:endParaRPr lang="en-GB"/>
        </a:p>
      </dgm:t>
    </dgm:pt>
    <dgm:pt modelId="{4E8B3C50-8D5C-47D6-BC97-E3FBF7A6B8A6}">
      <dgm:prSet phldrT="[Text]"/>
      <dgm:spPr/>
      <dgm:t>
        <a:bodyPr/>
        <a:lstStyle/>
        <a:p>
          <a:r>
            <a:rPr lang="en-GB" b="1" u="none" dirty="0" smtClean="0"/>
            <a:t>Examples:</a:t>
          </a:r>
        </a:p>
        <a:p>
          <a:r>
            <a:rPr lang="en-GB" dirty="0" smtClean="0"/>
            <a:t>suxamethonium.</a:t>
          </a:r>
        </a:p>
        <a:p>
          <a:r>
            <a:rPr lang="fr-FR" u="none" dirty="0" smtClean="0"/>
            <a:t>Osent: 30 seconds, </a:t>
          </a:r>
        </a:p>
        <a:p>
          <a:r>
            <a:rPr lang="fr-FR" u="none" dirty="0" smtClean="0"/>
            <a:t>Duration: 5 minutes </a:t>
          </a:r>
          <a:endParaRPr lang="en-GB" dirty="0" smtClean="0"/>
        </a:p>
        <a:p>
          <a:r>
            <a:rPr lang="en-GB" u="none" dirty="0" smtClean="0"/>
            <a:t> </a:t>
          </a:r>
          <a:endParaRPr lang="en-GB" dirty="0"/>
        </a:p>
      </dgm:t>
    </dgm:pt>
    <dgm:pt modelId="{4A7B3EBB-37BF-4971-9099-457104B70FC0}" type="parTrans" cxnId="{FFC05EF9-44E2-462E-B799-76E2BFFB7BC3}">
      <dgm:prSet/>
      <dgm:spPr/>
      <dgm:t>
        <a:bodyPr/>
        <a:lstStyle/>
        <a:p>
          <a:endParaRPr lang="en-GB" dirty="0"/>
        </a:p>
      </dgm:t>
    </dgm:pt>
    <dgm:pt modelId="{2F05AE17-10B7-4D0B-BA25-672B702BA653}" type="sibTrans" cxnId="{FFC05EF9-44E2-462E-B799-76E2BFFB7BC3}">
      <dgm:prSet/>
      <dgm:spPr/>
      <dgm:t>
        <a:bodyPr/>
        <a:lstStyle/>
        <a:p>
          <a:endParaRPr lang="en-GB"/>
        </a:p>
      </dgm:t>
    </dgm:pt>
    <dgm:pt modelId="{0D71EC93-7C13-4C8A-9DB5-B2C5C58FE9D1}" type="pres">
      <dgm:prSet presAssocID="{1347A2EE-3572-49E0-B1F5-E111F7EBCBB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80827B18-395B-4FC1-8EC9-9A3CA29A4A6A}" type="pres">
      <dgm:prSet presAssocID="{EED91DB5-D463-428C-B630-A969C3E63E89}" presName="root" presStyleCnt="0"/>
      <dgm:spPr/>
    </dgm:pt>
    <dgm:pt modelId="{952323AD-C375-49B4-BD37-A5F65945D2BA}" type="pres">
      <dgm:prSet presAssocID="{EED91DB5-D463-428C-B630-A969C3E63E89}" presName="rootComposite" presStyleCnt="0"/>
      <dgm:spPr/>
    </dgm:pt>
    <dgm:pt modelId="{5523EC62-C4FB-44FA-9526-CF4F47F514B3}" type="pres">
      <dgm:prSet presAssocID="{EED91DB5-D463-428C-B630-A969C3E63E89}" presName="rootText" presStyleLbl="node1" presStyleIdx="0" presStyleCnt="2" custScaleY="74896"/>
      <dgm:spPr/>
      <dgm:t>
        <a:bodyPr/>
        <a:lstStyle/>
        <a:p>
          <a:endParaRPr lang="en-GB"/>
        </a:p>
      </dgm:t>
    </dgm:pt>
    <dgm:pt modelId="{DE29281C-C6F5-4491-85BF-40DEDEFE1521}" type="pres">
      <dgm:prSet presAssocID="{EED91DB5-D463-428C-B630-A969C3E63E89}" presName="rootConnector" presStyleLbl="node1" presStyleIdx="0" presStyleCnt="2"/>
      <dgm:spPr/>
      <dgm:t>
        <a:bodyPr/>
        <a:lstStyle/>
        <a:p>
          <a:endParaRPr lang="en-GB"/>
        </a:p>
      </dgm:t>
    </dgm:pt>
    <dgm:pt modelId="{6AF80326-9572-4A61-B0D4-64EC6D35D3F8}" type="pres">
      <dgm:prSet presAssocID="{EED91DB5-D463-428C-B630-A969C3E63E89}" presName="childShape" presStyleCnt="0"/>
      <dgm:spPr/>
    </dgm:pt>
    <dgm:pt modelId="{D7571D41-56F7-4F5D-9517-0019686B796A}" type="pres">
      <dgm:prSet presAssocID="{660C9AD5-A3A5-46DA-9847-D5B1909E6724}" presName="Name13" presStyleLbl="parChTrans1D2" presStyleIdx="0" presStyleCnt="4"/>
      <dgm:spPr/>
      <dgm:t>
        <a:bodyPr/>
        <a:lstStyle/>
        <a:p>
          <a:endParaRPr lang="en-GB"/>
        </a:p>
      </dgm:t>
    </dgm:pt>
    <dgm:pt modelId="{B19AA5A6-F458-4FF7-9B34-36B152D0646B}" type="pres">
      <dgm:prSet presAssocID="{272B15C0-26EB-47AC-871F-37412E52546C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A6E2DC-F278-4326-96D3-ABD661B94383}" type="pres">
      <dgm:prSet presAssocID="{C79B20D1-B35E-48AC-B970-0D36BF277813}" presName="Name13" presStyleLbl="parChTrans1D2" presStyleIdx="1" presStyleCnt="4"/>
      <dgm:spPr/>
      <dgm:t>
        <a:bodyPr/>
        <a:lstStyle/>
        <a:p>
          <a:endParaRPr lang="en-GB"/>
        </a:p>
      </dgm:t>
    </dgm:pt>
    <dgm:pt modelId="{CB9668C1-24D5-4263-8CC9-0804E5DA2600}" type="pres">
      <dgm:prSet presAssocID="{695E4372-79EC-4601-9DD8-8632D7A16AB1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657011-AD50-411F-899C-8222E42FC85D}" type="pres">
      <dgm:prSet presAssocID="{48A52908-E17F-48A6-940B-87300AE63C45}" presName="root" presStyleCnt="0"/>
      <dgm:spPr/>
    </dgm:pt>
    <dgm:pt modelId="{A5631D5A-5705-4BB1-AFAB-67B7005A7951}" type="pres">
      <dgm:prSet presAssocID="{48A52908-E17F-48A6-940B-87300AE63C45}" presName="rootComposite" presStyleCnt="0"/>
      <dgm:spPr/>
    </dgm:pt>
    <dgm:pt modelId="{926B2679-D5CF-47EF-836E-34A6163673C4}" type="pres">
      <dgm:prSet presAssocID="{48A52908-E17F-48A6-940B-87300AE63C45}" presName="rootText" presStyleLbl="node1" presStyleIdx="1" presStyleCnt="2" custScaleY="84624"/>
      <dgm:spPr/>
      <dgm:t>
        <a:bodyPr/>
        <a:lstStyle/>
        <a:p>
          <a:endParaRPr lang="en-GB"/>
        </a:p>
      </dgm:t>
    </dgm:pt>
    <dgm:pt modelId="{46F56BBE-1A32-413D-9FC1-4B7C0875A33E}" type="pres">
      <dgm:prSet presAssocID="{48A52908-E17F-48A6-940B-87300AE63C45}" presName="rootConnector" presStyleLbl="node1" presStyleIdx="1" presStyleCnt="2"/>
      <dgm:spPr/>
      <dgm:t>
        <a:bodyPr/>
        <a:lstStyle/>
        <a:p>
          <a:endParaRPr lang="en-GB"/>
        </a:p>
      </dgm:t>
    </dgm:pt>
    <dgm:pt modelId="{E48920E3-9C94-4E56-81E5-26A42B5FDEE8}" type="pres">
      <dgm:prSet presAssocID="{48A52908-E17F-48A6-940B-87300AE63C45}" presName="childShape" presStyleCnt="0"/>
      <dgm:spPr/>
    </dgm:pt>
    <dgm:pt modelId="{CA9FDE65-9EA2-47E0-B316-B35E368E05A6}" type="pres">
      <dgm:prSet presAssocID="{295E60AD-6FA1-4DAB-BBA0-55707A5A709E}" presName="Name13" presStyleLbl="parChTrans1D2" presStyleIdx="2" presStyleCnt="4"/>
      <dgm:spPr/>
      <dgm:t>
        <a:bodyPr/>
        <a:lstStyle/>
        <a:p>
          <a:endParaRPr lang="en-GB"/>
        </a:p>
      </dgm:t>
    </dgm:pt>
    <dgm:pt modelId="{9CE3A1C5-540F-43E7-8A4E-D5692034E52B}" type="pres">
      <dgm:prSet presAssocID="{C4E0CADD-C0ED-414E-9E61-C32760D7B2C1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0084F3-9E5C-4C73-A176-13F49BF81730}" type="pres">
      <dgm:prSet presAssocID="{4A7B3EBB-37BF-4971-9099-457104B70FC0}" presName="Name13" presStyleLbl="parChTrans1D2" presStyleIdx="3" presStyleCnt="4"/>
      <dgm:spPr/>
      <dgm:t>
        <a:bodyPr/>
        <a:lstStyle/>
        <a:p>
          <a:endParaRPr lang="en-GB"/>
        </a:p>
      </dgm:t>
    </dgm:pt>
    <dgm:pt modelId="{AB55A5E1-E6B6-4415-AF13-AAA288348D04}" type="pres">
      <dgm:prSet presAssocID="{4E8B3C50-8D5C-47D6-BC97-E3FBF7A6B8A6}" presName="childText" presStyleLbl="bgAcc1" presStyleIdx="3" presStyleCnt="4" custScaleX="1224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9B94925-018F-4FE6-AC16-7F27CCBAF6A3}" type="presOf" srcId="{295E60AD-6FA1-4DAB-BBA0-55707A5A709E}" destId="{CA9FDE65-9EA2-47E0-B316-B35E368E05A6}" srcOrd="0" destOrd="0" presId="urn:microsoft.com/office/officeart/2005/8/layout/hierarchy3"/>
    <dgm:cxn modelId="{EFA1159B-C5FC-433C-A65B-E36914EEC93D}" type="presOf" srcId="{C4E0CADD-C0ED-414E-9E61-C32760D7B2C1}" destId="{9CE3A1C5-540F-43E7-8A4E-D5692034E52B}" srcOrd="0" destOrd="0" presId="urn:microsoft.com/office/officeart/2005/8/layout/hierarchy3"/>
    <dgm:cxn modelId="{9AC1BAC5-EFEC-4EB5-BEAE-AD35A83FC3D2}" srcId="{1347A2EE-3572-49E0-B1F5-E111F7EBCBB8}" destId="{48A52908-E17F-48A6-940B-87300AE63C45}" srcOrd="1" destOrd="0" parTransId="{9DF2D901-7717-4521-B376-21D6A5014ACB}" sibTransId="{808022CA-2D36-486E-BE20-1B5137AC75DA}"/>
    <dgm:cxn modelId="{4B4E99DC-984B-4C8F-899B-B9F28D07F81B}" srcId="{EED91DB5-D463-428C-B630-A969C3E63E89}" destId="{695E4372-79EC-4601-9DD8-8632D7A16AB1}" srcOrd="1" destOrd="0" parTransId="{C79B20D1-B35E-48AC-B970-0D36BF277813}" sibTransId="{CA8EF314-0688-45ED-AFA8-2C17833F7C2B}"/>
    <dgm:cxn modelId="{5CE591FC-9DC7-43B4-A7C1-6FE2BB5D1884}" srcId="{1347A2EE-3572-49E0-B1F5-E111F7EBCBB8}" destId="{EED91DB5-D463-428C-B630-A969C3E63E89}" srcOrd="0" destOrd="0" parTransId="{83D1E6D9-8E5D-45D2-AD36-F5AC50CA2565}" sibTransId="{9D1D5093-79A0-402B-8B28-FC7F0215B8F5}"/>
    <dgm:cxn modelId="{37452700-9D6F-4CFF-AD13-FC5B2CC5421C}" type="presOf" srcId="{695E4372-79EC-4601-9DD8-8632D7A16AB1}" destId="{CB9668C1-24D5-4263-8CC9-0804E5DA2600}" srcOrd="0" destOrd="0" presId="urn:microsoft.com/office/officeart/2005/8/layout/hierarchy3"/>
    <dgm:cxn modelId="{2599791E-E526-4277-9458-997FA11AF3FA}" type="presOf" srcId="{272B15C0-26EB-47AC-871F-37412E52546C}" destId="{B19AA5A6-F458-4FF7-9B34-36B152D0646B}" srcOrd="0" destOrd="0" presId="urn:microsoft.com/office/officeart/2005/8/layout/hierarchy3"/>
    <dgm:cxn modelId="{63280AC5-8DAF-44F6-9120-A801D138C97C}" type="presOf" srcId="{4E8B3C50-8D5C-47D6-BC97-E3FBF7A6B8A6}" destId="{AB55A5E1-E6B6-4415-AF13-AAA288348D04}" srcOrd="0" destOrd="0" presId="urn:microsoft.com/office/officeart/2005/8/layout/hierarchy3"/>
    <dgm:cxn modelId="{EC0E4A14-FDFA-49F8-968E-25A3BA2E62BA}" type="presOf" srcId="{4A7B3EBB-37BF-4971-9099-457104B70FC0}" destId="{750084F3-9E5C-4C73-A176-13F49BF81730}" srcOrd="0" destOrd="0" presId="urn:microsoft.com/office/officeart/2005/8/layout/hierarchy3"/>
    <dgm:cxn modelId="{E8100414-0E42-4253-8034-3DA6C76D3F42}" type="presOf" srcId="{C79B20D1-B35E-48AC-B970-0D36BF277813}" destId="{DCA6E2DC-F278-4326-96D3-ABD661B94383}" srcOrd="0" destOrd="0" presId="urn:microsoft.com/office/officeart/2005/8/layout/hierarchy3"/>
    <dgm:cxn modelId="{EFEA6DC0-D719-49E9-8437-E7F28C4A5206}" type="presOf" srcId="{EED91DB5-D463-428C-B630-A969C3E63E89}" destId="{DE29281C-C6F5-4491-85BF-40DEDEFE1521}" srcOrd="1" destOrd="0" presId="urn:microsoft.com/office/officeart/2005/8/layout/hierarchy3"/>
    <dgm:cxn modelId="{6656276D-056D-4E94-B222-F342EE35A8DA}" srcId="{48A52908-E17F-48A6-940B-87300AE63C45}" destId="{C4E0CADD-C0ED-414E-9E61-C32760D7B2C1}" srcOrd="0" destOrd="0" parTransId="{295E60AD-6FA1-4DAB-BBA0-55707A5A709E}" sibTransId="{E153A46C-404E-4630-9EB4-D73A48C199CE}"/>
    <dgm:cxn modelId="{28DB279E-B3F0-4138-ADAF-C9096492B12B}" type="presOf" srcId="{1347A2EE-3572-49E0-B1F5-E111F7EBCBB8}" destId="{0D71EC93-7C13-4C8A-9DB5-B2C5C58FE9D1}" srcOrd="0" destOrd="0" presId="urn:microsoft.com/office/officeart/2005/8/layout/hierarchy3"/>
    <dgm:cxn modelId="{E7822089-5648-44C2-9DCC-4DD39A8678E2}" srcId="{EED91DB5-D463-428C-B630-A969C3E63E89}" destId="{272B15C0-26EB-47AC-871F-37412E52546C}" srcOrd="0" destOrd="0" parTransId="{660C9AD5-A3A5-46DA-9847-D5B1909E6724}" sibTransId="{ACCCFCCE-715B-406E-9592-12BC75091849}"/>
    <dgm:cxn modelId="{FFC05EF9-44E2-462E-B799-76E2BFFB7BC3}" srcId="{48A52908-E17F-48A6-940B-87300AE63C45}" destId="{4E8B3C50-8D5C-47D6-BC97-E3FBF7A6B8A6}" srcOrd="1" destOrd="0" parTransId="{4A7B3EBB-37BF-4971-9099-457104B70FC0}" sibTransId="{2F05AE17-10B7-4D0B-BA25-672B702BA653}"/>
    <dgm:cxn modelId="{58144749-A1C9-4E29-BEFC-AEB1E97F24D6}" type="presOf" srcId="{EED91DB5-D463-428C-B630-A969C3E63E89}" destId="{5523EC62-C4FB-44FA-9526-CF4F47F514B3}" srcOrd="0" destOrd="0" presId="urn:microsoft.com/office/officeart/2005/8/layout/hierarchy3"/>
    <dgm:cxn modelId="{B80FB991-E31D-4BAB-B5BD-AAF2F3C53D00}" type="presOf" srcId="{48A52908-E17F-48A6-940B-87300AE63C45}" destId="{926B2679-D5CF-47EF-836E-34A6163673C4}" srcOrd="0" destOrd="0" presId="urn:microsoft.com/office/officeart/2005/8/layout/hierarchy3"/>
    <dgm:cxn modelId="{F900158C-C49B-48F6-9957-2E9D00CCFCAD}" type="presOf" srcId="{48A52908-E17F-48A6-940B-87300AE63C45}" destId="{46F56BBE-1A32-413D-9FC1-4B7C0875A33E}" srcOrd="1" destOrd="0" presId="urn:microsoft.com/office/officeart/2005/8/layout/hierarchy3"/>
    <dgm:cxn modelId="{20D220A7-B84F-4BE5-9097-3F5745652B32}" type="presOf" srcId="{660C9AD5-A3A5-46DA-9847-D5B1909E6724}" destId="{D7571D41-56F7-4F5D-9517-0019686B796A}" srcOrd="0" destOrd="0" presId="urn:microsoft.com/office/officeart/2005/8/layout/hierarchy3"/>
    <dgm:cxn modelId="{32735B9B-3153-4181-8680-80536C021CA7}" type="presParOf" srcId="{0D71EC93-7C13-4C8A-9DB5-B2C5C58FE9D1}" destId="{80827B18-395B-4FC1-8EC9-9A3CA29A4A6A}" srcOrd="0" destOrd="0" presId="urn:microsoft.com/office/officeart/2005/8/layout/hierarchy3"/>
    <dgm:cxn modelId="{720AA474-FE9C-43E2-9176-320123D01B28}" type="presParOf" srcId="{80827B18-395B-4FC1-8EC9-9A3CA29A4A6A}" destId="{952323AD-C375-49B4-BD37-A5F65945D2BA}" srcOrd="0" destOrd="0" presId="urn:microsoft.com/office/officeart/2005/8/layout/hierarchy3"/>
    <dgm:cxn modelId="{0075BE66-155A-4BA0-927E-5C49A4005C5C}" type="presParOf" srcId="{952323AD-C375-49B4-BD37-A5F65945D2BA}" destId="{5523EC62-C4FB-44FA-9526-CF4F47F514B3}" srcOrd="0" destOrd="0" presId="urn:microsoft.com/office/officeart/2005/8/layout/hierarchy3"/>
    <dgm:cxn modelId="{24EBB51C-C903-4CD9-A115-58A4594E9409}" type="presParOf" srcId="{952323AD-C375-49B4-BD37-A5F65945D2BA}" destId="{DE29281C-C6F5-4491-85BF-40DEDEFE1521}" srcOrd="1" destOrd="0" presId="urn:microsoft.com/office/officeart/2005/8/layout/hierarchy3"/>
    <dgm:cxn modelId="{B4CF6342-1095-4A5E-93B5-4C3D8C472130}" type="presParOf" srcId="{80827B18-395B-4FC1-8EC9-9A3CA29A4A6A}" destId="{6AF80326-9572-4A61-B0D4-64EC6D35D3F8}" srcOrd="1" destOrd="0" presId="urn:microsoft.com/office/officeart/2005/8/layout/hierarchy3"/>
    <dgm:cxn modelId="{CF41D7F5-46C4-42BE-9302-8A149E45493A}" type="presParOf" srcId="{6AF80326-9572-4A61-B0D4-64EC6D35D3F8}" destId="{D7571D41-56F7-4F5D-9517-0019686B796A}" srcOrd="0" destOrd="0" presId="urn:microsoft.com/office/officeart/2005/8/layout/hierarchy3"/>
    <dgm:cxn modelId="{D0A0D00C-E4A7-41E0-A0CA-0A5B885AF760}" type="presParOf" srcId="{6AF80326-9572-4A61-B0D4-64EC6D35D3F8}" destId="{B19AA5A6-F458-4FF7-9B34-36B152D0646B}" srcOrd="1" destOrd="0" presId="urn:microsoft.com/office/officeart/2005/8/layout/hierarchy3"/>
    <dgm:cxn modelId="{C3CE40C0-8FB9-4378-A082-D2923902CBE4}" type="presParOf" srcId="{6AF80326-9572-4A61-B0D4-64EC6D35D3F8}" destId="{DCA6E2DC-F278-4326-96D3-ABD661B94383}" srcOrd="2" destOrd="0" presId="urn:microsoft.com/office/officeart/2005/8/layout/hierarchy3"/>
    <dgm:cxn modelId="{70D3A628-2C12-424D-97B3-A4D5CCB4645E}" type="presParOf" srcId="{6AF80326-9572-4A61-B0D4-64EC6D35D3F8}" destId="{CB9668C1-24D5-4263-8CC9-0804E5DA2600}" srcOrd="3" destOrd="0" presId="urn:microsoft.com/office/officeart/2005/8/layout/hierarchy3"/>
    <dgm:cxn modelId="{20C64D47-D65E-46A5-8314-E3F5C432C673}" type="presParOf" srcId="{0D71EC93-7C13-4C8A-9DB5-B2C5C58FE9D1}" destId="{2D657011-AD50-411F-899C-8222E42FC85D}" srcOrd="1" destOrd="0" presId="urn:microsoft.com/office/officeart/2005/8/layout/hierarchy3"/>
    <dgm:cxn modelId="{AFE996EA-AC99-4F20-BD15-DF38E5102901}" type="presParOf" srcId="{2D657011-AD50-411F-899C-8222E42FC85D}" destId="{A5631D5A-5705-4BB1-AFAB-67B7005A7951}" srcOrd="0" destOrd="0" presId="urn:microsoft.com/office/officeart/2005/8/layout/hierarchy3"/>
    <dgm:cxn modelId="{E8A5122D-F9B5-47A5-A7C5-0F0CCF323CA9}" type="presParOf" srcId="{A5631D5A-5705-4BB1-AFAB-67B7005A7951}" destId="{926B2679-D5CF-47EF-836E-34A6163673C4}" srcOrd="0" destOrd="0" presId="urn:microsoft.com/office/officeart/2005/8/layout/hierarchy3"/>
    <dgm:cxn modelId="{1F22C5FC-C994-4100-B9FB-73BF5AD07DA3}" type="presParOf" srcId="{A5631D5A-5705-4BB1-AFAB-67B7005A7951}" destId="{46F56BBE-1A32-413D-9FC1-4B7C0875A33E}" srcOrd="1" destOrd="0" presId="urn:microsoft.com/office/officeart/2005/8/layout/hierarchy3"/>
    <dgm:cxn modelId="{AD1D2521-8205-4247-A09E-B5F7A0214170}" type="presParOf" srcId="{2D657011-AD50-411F-899C-8222E42FC85D}" destId="{E48920E3-9C94-4E56-81E5-26A42B5FDEE8}" srcOrd="1" destOrd="0" presId="urn:microsoft.com/office/officeart/2005/8/layout/hierarchy3"/>
    <dgm:cxn modelId="{C4C842EE-DBE4-4F03-AA57-822486EFDE14}" type="presParOf" srcId="{E48920E3-9C94-4E56-81E5-26A42B5FDEE8}" destId="{CA9FDE65-9EA2-47E0-B316-B35E368E05A6}" srcOrd="0" destOrd="0" presId="urn:microsoft.com/office/officeart/2005/8/layout/hierarchy3"/>
    <dgm:cxn modelId="{8055BC9E-FAFA-4D8E-8594-C87BC030ABDC}" type="presParOf" srcId="{E48920E3-9C94-4E56-81E5-26A42B5FDEE8}" destId="{9CE3A1C5-540F-43E7-8A4E-D5692034E52B}" srcOrd="1" destOrd="0" presId="urn:microsoft.com/office/officeart/2005/8/layout/hierarchy3"/>
    <dgm:cxn modelId="{E47E944C-28BE-45F6-9025-9C8AC270F402}" type="presParOf" srcId="{E48920E3-9C94-4E56-81E5-26A42B5FDEE8}" destId="{750084F3-9E5C-4C73-A176-13F49BF81730}" srcOrd="2" destOrd="0" presId="urn:microsoft.com/office/officeart/2005/8/layout/hierarchy3"/>
    <dgm:cxn modelId="{E139A277-CEE9-4BD4-9A11-B179152EA6F7}" type="presParOf" srcId="{E48920E3-9C94-4E56-81E5-26A42B5FDEE8}" destId="{AB55A5E1-E6B6-4415-AF13-AAA288348D0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4ABE83-AA6A-4B75-8674-59FF4BBC05EE}" type="doc">
      <dgm:prSet loTypeId="urn:microsoft.com/office/officeart/2005/8/layout/vList5" loCatId="list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en-GB"/>
        </a:p>
      </dgm:t>
    </dgm:pt>
    <dgm:pt modelId="{BB33F8E8-D874-4166-BE6F-5CE79FBF9DBD}">
      <dgm:prSet phldrT="[Text]"/>
      <dgm:spPr/>
      <dgm:t>
        <a:bodyPr/>
        <a:lstStyle/>
        <a:p>
          <a:r>
            <a:rPr lang="en-GB" u="none" dirty="0" smtClean="0"/>
            <a:t>Minor surgical procedures </a:t>
          </a:r>
          <a:endParaRPr lang="en-GB" dirty="0"/>
        </a:p>
      </dgm:t>
    </dgm:pt>
    <dgm:pt modelId="{682BC75D-0DDB-491B-AF35-2E70E7F26836}" type="parTrans" cxnId="{799C9A1E-B93F-41E3-9FA6-CE064EFA8577}">
      <dgm:prSet/>
      <dgm:spPr/>
      <dgm:t>
        <a:bodyPr/>
        <a:lstStyle/>
        <a:p>
          <a:endParaRPr lang="en-GB"/>
        </a:p>
      </dgm:t>
    </dgm:pt>
    <dgm:pt modelId="{D477AAF6-E376-4B1A-B529-BFE7DBF11B1C}" type="sibTrans" cxnId="{799C9A1E-B93F-41E3-9FA6-CE064EFA8577}">
      <dgm:prSet/>
      <dgm:spPr/>
      <dgm:t>
        <a:bodyPr/>
        <a:lstStyle/>
        <a:p>
          <a:endParaRPr lang="en-GB"/>
        </a:p>
      </dgm:t>
    </dgm:pt>
    <dgm:pt modelId="{70E35110-561D-4641-906C-37E7A2028018}">
      <dgm:prSet phldrT="[Text]"/>
      <dgm:spPr/>
      <dgm:t>
        <a:bodyPr/>
        <a:lstStyle/>
        <a:p>
          <a:r>
            <a:rPr lang="en-GB" u="none" dirty="0" smtClean="0"/>
            <a:t>oral pain relief medications </a:t>
          </a:r>
          <a:endParaRPr lang="en-GB" dirty="0"/>
        </a:p>
      </dgm:t>
    </dgm:pt>
    <dgm:pt modelId="{5B1C2D23-E62F-41B4-ABA9-17CC539936FC}" type="parTrans" cxnId="{E7057E70-E01E-4603-B289-505ABB804BB1}">
      <dgm:prSet/>
      <dgm:spPr/>
      <dgm:t>
        <a:bodyPr/>
        <a:lstStyle/>
        <a:p>
          <a:endParaRPr lang="en-GB"/>
        </a:p>
      </dgm:t>
    </dgm:pt>
    <dgm:pt modelId="{C1784381-7011-47B2-A0A8-B2D80A2DB959}" type="sibTrans" cxnId="{E7057E70-E01E-4603-B289-505ABB804BB1}">
      <dgm:prSet/>
      <dgm:spPr/>
      <dgm:t>
        <a:bodyPr/>
        <a:lstStyle/>
        <a:p>
          <a:endParaRPr lang="en-GB"/>
        </a:p>
      </dgm:t>
    </dgm:pt>
    <dgm:pt modelId="{128F1DD4-C2FA-410D-9C05-C0B82B5AA709}">
      <dgm:prSet phldrT="[Text]"/>
      <dgm:spPr/>
      <dgm:t>
        <a:bodyPr/>
        <a:lstStyle/>
        <a:p>
          <a:r>
            <a:rPr lang="en-GB" dirty="0" smtClean="0"/>
            <a:t>paracetamol</a:t>
          </a:r>
          <a:r>
            <a:rPr lang="en-GB" u="none" dirty="0" smtClean="0"/>
            <a:t> and </a:t>
          </a:r>
          <a:r>
            <a:rPr lang="en-GB" dirty="0" smtClean="0"/>
            <a:t>NSAIDS</a:t>
          </a:r>
          <a:r>
            <a:rPr lang="en-GB" u="none" dirty="0" smtClean="0"/>
            <a:t> such as </a:t>
          </a:r>
          <a:r>
            <a:rPr lang="en-GB" dirty="0" smtClean="0"/>
            <a:t>ibuprofen</a:t>
          </a:r>
          <a:r>
            <a:rPr lang="en-GB" u="none" dirty="0" smtClean="0"/>
            <a:t>.</a:t>
          </a:r>
          <a:endParaRPr lang="en-GB" dirty="0"/>
        </a:p>
      </dgm:t>
    </dgm:pt>
    <dgm:pt modelId="{DF80654E-9C59-4136-A3C8-3F3F7AEC7E3D}" type="parTrans" cxnId="{DEDA21A2-4E6A-45E8-99D0-DEC859862EB4}">
      <dgm:prSet/>
      <dgm:spPr/>
      <dgm:t>
        <a:bodyPr/>
        <a:lstStyle/>
        <a:p>
          <a:endParaRPr lang="en-GB"/>
        </a:p>
      </dgm:t>
    </dgm:pt>
    <dgm:pt modelId="{E0A0F8DC-6C8B-4E4C-9496-C6611518116F}" type="sibTrans" cxnId="{DEDA21A2-4E6A-45E8-99D0-DEC859862EB4}">
      <dgm:prSet/>
      <dgm:spPr/>
      <dgm:t>
        <a:bodyPr/>
        <a:lstStyle/>
        <a:p>
          <a:endParaRPr lang="en-GB"/>
        </a:p>
      </dgm:t>
    </dgm:pt>
    <dgm:pt modelId="{D04DF3E0-F2B9-478F-A69E-E0EF5F1D66CA}">
      <dgm:prSet phldrT="[Text]"/>
      <dgm:spPr/>
      <dgm:t>
        <a:bodyPr/>
        <a:lstStyle/>
        <a:p>
          <a:r>
            <a:rPr lang="en-GB" u="none" dirty="0" smtClean="0"/>
            <a:t>Moderate surgical procedures </a:t>
          </a:r>
          <a:endParaRPr lang="en-GB" dirty="0"/>
        </a:p>
      </dgm:t>
    </dgm:pt>
    <dgm:pt modelId="{9B86F864-C4BE-4463-A501-527B381B7C4E}" type="parTrans" cxnId="{C3D66294-B90B-475E-B64C-FB7AF73456F3}">
      <dgm:prSet/>
      <dgm:spPr/>
      <dgm:t>
        <a:bodyPr/>
        <a:lstStyle/>
        <a:p>
          <a:endParaRPr lang="en-GB"/>
        </a:p>
      </dgm:t>
    </dgm:pt>
    <dgm:pt modelId="{6EC9B081-E469-4245-B996-68B24967FA9A}" type="sibTrans" cxnId="{C3D66294-B90B-475E-B64C-FB7AF73456F3}">
      <dgm:prSet/>
      <dgm:spPr/>
      <dgm:t>
        <a:bodyPr/>
        <a:lstStyle/>
        <a:p>
          <a:endParaRPr lang="en-GB"/>
        </a:p>
      </dgm:t>
    </dgm:pt>
    <dgm:pt modelId="{E5EDA59E-DC91-498F-A61B-9ABF5B0F560B}">
      <dgm:prSet phldrT="[Text]"/>
      <dgm:spPr/>
      <dgm:t>
        <a:bodyPr/>
        <a:lstStyle/>
        <a:p>
          <a:r>
            <a:rPr lang="en-GB" u="none" dirty="0" smtClean="0"/>
            <a:t>addition of mild </a:t>
          </a:r>
          <a:r>
            <a:rPr lang="en-GB" dirty="0" smtClean="0"/>
            <a:t>opiates</a:t>
          </a:r>
          <a:r>
            <a:rPr lang="en-GB" u="none" dirty="0" smtClean="0"/>
            <a:t> such as </a:t>
          </a:r>
          <a:r>
            <a:rPr lang="en-GB" dirty="0" smtClean="0"/>
            <a:t>codeine</a:t>
          </a:r>
          <a:endParaRPr lang="en-GB" dirty="0"/>
        </a:p>
      </dgm:t>
    </dgm:pt>
    <dgm:pt modelId="{4B3500D7-47AE-4AA6-A940-06DF3414132A}" type="parTrans" cxnId="{DF659A5E-4858-40A7-A97F-2412599FD687}">
      <dgm:prSet/>
      <dgm:spPr/>
      <dgm:t>
        <a:bodyPr/>
        <a:lstStyle/>
        <a:p>
          <a:endParaRPr lang="en-GB"/>
        </a:p>
      </dgm:t>
    </dgm:pt>
    <dgm:pt modelId="{0CA2921D-1F88-4737-A08F-9133638C27E8}" type="sibTrans" cxnId="{DF659A5E-4858-40A7-A97F-2412599FD687}">
      <dgm:prSet/>
      <dgm:spPr/>
      <dgm:t>
        <a:bodyPr/>
        <a:lstStyle/>
        <a:p>
          <a:endParaRPr lang="en-GB"/>
        </a:p>
      </dgm:t>
    </dgm:pt>
    <dgm:pt modelId="{72AFB5E0-40D3-47E1-8125-BF8AF301114A}">
      <dgm:prSet phldrT="[Text]"/>
      <dgm:spPr/>
      <dgm:t>
        <a:bodyPr/>
        <a:lstStyle/>
        <a:p>
          <a:r>
            <a:rPr lang="en-GB" u="none" dirty="0" smtClean="0"/>
            <a:t>Major surgical procedures </a:t>
          </a:r>
          <a:endParaRPr lang="en-GB" dirty="0"/>
        </a:p>
      </dgm:t>
    </dgm:pt>
    <dgm:pt modelId="{E956DDF7-A5AE-47FC-AD65-1137ED4B9C6D}" type="parTrans" cxnId="{F0828EDF-8742-4038-8529-2FDE37254F82}">
      <dgm:prSet/>
      <dgm:spPr/>
      <dgm:t>
        <a:bodyPr/>
        <a:lstStyle/>
        <a:p>
          <a:endParaRPr lang="en-GB"/>
        </a:p>
      </dgm:t>
    </dgm:pt>
    <dgm:pt modelId="{1E0F053F-7CA7-49D0-A618-4F61F63A598C}" type="sibTrans" cxnId="{F0828EDF-8742-4038-8529-2FDE37254F82}">
      <dgm:prSet/>
      <dgm:spPr/>
      <dgm:t>
        <a:bodyPr/>
        <a:lstStyle/>
        <a:p>
          <a:endParaRPr lang="en-GB"/>
        </a:p>
      </dgm:t>
    </dgm:pt>
    <dgm:pt modelId="{541B2617-B724-4766-ADE2-0538C92B81E8}">
      <dgm:prSet phldrT="[Text]"/>
      <dgm:spPr/>
      <dgm:t>
        <a:bodyPr/>
        <a:lstStyle/>
        <a:p>
          <a:r>
            <a:rPr lang="en-GB" u="none" dirty="0" smtClean="0"/>
            <a:t>combination of modalities </a:t>
          </a:r>
          <a:endParaRPr lang="en-GB" dirty="0"/>
        </a:p>
      </dgm:t>
    </dgm:pt>
    <dgm:pt modelId="{189C356B-775B-4F77-B84F-49DDFF2A4597}" type="parTrans" cxnId="{9F978E29-0A07-4C17-AF4B-9C22B4AAECAF}">
      <dgm:prSet/>
      <dgm:spPr/>
      <dgm:t>
        <a:bodyPr/>
        <a:lstStyle/>
        <a:p>
          <a:endParaRPr lang="en-GB"/>
        </a:p>
      </dgm:t>
    </dgm:pt>
    <dgm:pt modelId="{7ADFF5EF-23FE-474B-BAAD-677E75B53CAA}" type="sibTrans" cxnId="{9F978E29-0A07-4C17-AF4B-9C22B4AAECAF}">
      <dgm:prSet/>
      <dgm:spPr/>
      <dgm:t>
        <a:bodyPr/>
        <a:lstStyle/>
        <a:p>
          <a:endParaRPr lang="en-GB"/>
        </a:p>
      </dgm:t>
    </dgm:pt>
    <dgm:pt modelId="{11DA849D-043A-49F6-8188-9FD9E7D280B9}">
      <dgm:prSet phldrT="[Text]"/>
      <dgm:spPr/>
      <dgm:t>
        <a:bodyPr/>
        <a:lstStyle/>
        <a:p>
          <a:r>
            <a:rPr lang="en-GB" u="none" dirty="0" smtClean="0"/>
            <a:t>Patient Controlled Analgesia System (PCA) involving </a:t>
          </a:r>
          <a:r>
            <a:rPr lang="en-GB" dirty="0" smtClean="0"/>
            <a:t>morphine</a:t>
          </a:r>
          <a:endParaRPr lang="en-GB" dirty="0"/>
        </a:p>
      </dgm:t>
    </dgm:pt>
    <dgm:pt modelId="{15926CCC-99B4-4220-93E5-4B0BB3201DCC}" type="parTrans" cxnId="{9E8515A5-C4D7-463A-8101-338A66F633F0}">
      <dgm:prSet/>
      <dgm:spPr/>
      <dgm:t>
        <a:bodyPr/>
        <a:lstStyle/>
        <a:p>
          <a:endParaRPr lang="en-GB"/>
        </a:p>
      </dgm:t>
    </dgm:pt>
    <dgm:pt modelId="{CF38D7A3-4ED3-454B-9651-B10F330BE28B}" type="sibTrans" cxnId="{9E8515A5-C4D7-463A-8101-338A66F633F0}">
      <dgm:prSet/>
      <dgm:spPr/>
      <dgm:t>
        <a:bodyPr/>
        <a:lstStyle/>
        <a:p>
          <a:endParaRPr lang="en-GB"/>
        </a:p>
      </dgm:t>
    </dgm:pt>
    <dgm:pt modelId="{EE426553-29FF-442C-BF6F-B9D099F284DE}" type="pres">
      <dgm:prSet presAssocID="{384ABE83-AA6A-4B75-8674-59FF4BBC05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B0B8E8E-347E-4536-8F18-A23E6F81D822}" type="pres">
      <dgm:prSet presAssocID="{BB33F8E8-D874-4166-BE6F-5CE79FBF9DBD}" presName="linNode" presStyleCnt="0"/>
      <dgm:spPr/>
    </dgm:pt>
    <dgm:pt modelId="{4DC8B5B5-3220-44AA-B503-53607B111AEF}" type="pres">
      <dgm:prSet presAssocID="{BB33F8E8-D874-4166-BE6F-5CE79FBF9DB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DDF475-92FF-4D82-9105-C66AD60262EA}" type="pres">
      <dgm:prSet presAssocID="{BB33F8E8-D874-4166-BE6F-5CE79FBF9DB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9C7372-871A-4606-9CB9-6DC65FFDB39F}" type="pres">
      <dgm:prSet presAssocID="{D477AAF6-E376-4B1A-B529-BFE7DBF11B1C}" presName="sp" presStyleCnt="0"/>
      <dgm:spPr/>
    </dgm:pt>
    <dgm:pt modelId="{3B19E070-6CA4-4FA4-B345-37F902D834CE}" type="pres">
      <dgm:prSet presAssocID="{D04DF3E0-F2B9-478F-A69E-E0EF5F1D66CA}" presName="linNode" presStyleCnt="0"/>
      <dgm:spPr/>
    </dgm:pt>
    <dgm:pt modelId="{B2825338-A757-4EA7-A85C-006F86DBAC6D}" type="pres">
      <dgm:prSet presAssocID="{D04DF3E0-F2B9-478F-A69E-E0EF5F1D66C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AF9CE9-129E-4C6D-B128-27EB10F55486}" type="pres">
      <dgm:prSet presAssocID="{D04DF3E0-F2B9-478F-A69E-E0EF5F1D66C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3DEBA7-9BC7-4BD0-8EA5-BECA6F0FE0A6}" type="pres">
      <dgm:prSet presAssocID="{6EC9B081-E469-4245-B996-68B24967FA9A}" presName="sp" presStyleCnt="0"/>
      <dgm:spPr/>
    </dgm:pt>
    <dgm:pt modelId="{D7E81C98-6CED-4009-8098-3F4BDB2CF792}" type="pres">
      <dgm:prSet presAssocID="{72AFB5E0-40D3-47E1-8125-BF8AF301114A}" presName="linNode" presStyleCnt="0"/>
      <dgm:spPr/>
    </dgm:pt>
    <dgm:pt modelId="{4C20A225-8FA3-4982-A60A-D34714AD82F6}" type="pres">
      <dgm:prSet presAssocID="{72AFB5E0-40D3-47E1-8125-BF8AF301114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7463F4-C4D3-424A-ABEF-287965D2BC0A}" type="pres">
      <dgm:prSet presAssocID="{72AFB5E0-40D3-47E1-8125-BF8AF301114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0828EDF-8742-4038-8529-2FDE37254F82}" srcId="{384ABE83-AA6A-4B75-8674-59FF4BBC05EE}" destId="{72AFB5E0-40D3-47E1-8125-BF8AF301114A}" srcOrd="2" destOrd="0" parTransId="{E956DDF7-A5AE-47FC-AD65-1137ED4B9C6D}" sibTransId="{1E0F053F-7CA7-49D0-A618-4F61F63A598C}"/>
    <dgm:cxn modelId="{2D0E1585-B88A-40FC-B681-37130A63FC41}" type="presOf" srcId="{72AFB5E0-40D3-47E1-8125-BF8AF301114A}" destId="{4C20A225-8FA3-4982-A60A-D34714AD82F6}" srcOrd="0" destOrd="0" presId="urn:microsoft.com/office/officeart/2005/8/layout/vList5"/>
    <dgm:cxn modelId="{DEDA21A2-4E6A-45E8-99D0-DEC859862EB4}" srcId="{BB33F8E8-D874-4166-BE6F-5CE79FBF9DBD}" destId="{128F1DD4-C2FA-410D-9C05-C0B82B5AA709}" srcOrd="1" destOrd="0" parTransId="{DF80654E-9C59-4136-A3C8-3F3F7AEC7E3D}" sibTransId="{E0A0F8DC-6C8B-4E4C-9496-C6611518116F}"/>
    <dgm:cxn modelId="{E7057E70-E01E-4603-B289-505ABB804BB1}" srcId="{BB33F8E8-D874-4166-BE6F-5CE79FBF9DBD}" destId="{70E35110-561D-4641-906C-37E7A2028018}" srcOrd="0" destOrd="0" parTransId="{5B1C2D23-E62F-41B4-ABA9-17CC539936FC}" sibTransId="{C1784381-7011-47B2-A0A8-B2D80A2DB959}"/>
    <dgm:cxn modelId="{9200C547-ED08-482E-846C-A2CC08D759AE}" type="presOf" srcId="{384ABE83-AA6A-4B75-8674-59FF4BBC05EE}" destId="{EE426553-29FF-442C-BF6F-B9D099F284DE}" srcOrd="0" destOrd="0" presId="urn:microsoft.com/office/officeart/2005/8/layout/vList5"/>
    <dgm:cxn modelId="{6AD59E1B-CFB3-4591-8D49-7722ADE12E4A}" type="presOf" srcId="{70E35110-561D-4641-906C-37E7A2028018}" destId="{D0DDF475-92FF-4D82-9105-C66AD60262EA}" srcOrd="0" destOrd="0" presId="urn:microsoft.com/office/officeart/2005/8/layout/vList5"/>
    <dgm:cxn modelId="{5D17A056-E723-46C9-AA7F-84978341709D}" type="presOf" srcId="{D04DF3E0-F2B9-478F-A69E-E0EF5F1D66CA}" destId="{B2825338-A757-4EA7-A85C-006F86DBAC6D}" srcOrd="0" destOrd="0" presId="urn:microsoft.com/office/officeart/2005/8/layout/vList5"/>
    <dgm:cxn modelId="{E4E5034B-6324-4C41-A793-BA5356808D07}" type="presOf" srcId="{11DA849D-043A-49F6-8188-9FD9E7D280B9}" destId="{017463F4-C4D3-424A-ABEF-287965D2BC0A}" srcOrd="0" destOrd="1" presId="urn:microsoft.com/office/officeart/2005/8/layout/vList5"/>
    <dgm:cxn modelId="{C3D66294-B90B-475E-B64C-FB7AF73456F3}" srcId="{384ABE83-AA6A-4B75-8674-59FF4BBC05EE}" destId="{D04DF3E0-F2B9-478F-A69E-E0EF5F1D66CA}" srcOrd="1" destOrd="0" parTransId="{9B86F864-C4BE-4463-A501-527B381B7C4E}" sibTransId="{6EC9B081-E469-4245-B996-68B24967FA9A}"/>
    <dgm:cxn modelId="{799C9A1E-B93F-41E3-9FA6-CE064EFA8577}" srcId="{384ABE83-AA6A-4B75-8674-59FF4BBC05EE}" destId="{BB33F8E8-D874-4166-BE6F-5CE79FBF9DBD}" srcOrd="0" destOrd="0" parTransId="{682BC75D-0DDB-491B-AF35-2E70E7F26836}" sibTransId="{D477AAF6-E376-4B1A-B529-BFE7DBF11B1C}"/>
    <dgm:cxn modelId="{898D5C0A-E200-46C5-B486-83DCB332CB2D}" type="presOf" srcId="{BB33F8E8-D874-4166-BE6F-5CE79FBF9DBD}" destId="{4DC8B5B5-3220-44AA-B503-53607B111AEF}" srcOrd="0" destOrd="0" presId="urn:microsoft.com/office/officeart/2005/8/layout/vList5"/>
    <dgm:cxn modelId="{A8F74181-5A12-4B90-8E38-49ACAE046383}" type="presOf" srcId="{541B2617-B724-4766-ADE2-0538C92B81E8}" destId="{017463F4-C4D3-424A-ABEF-287965D2BC0A}" srcOrd="0" destOrd="0" presId="urn:microsoft.com/office/officeart/2005/8/layout/vList5"/>
    <dgm:cxn modelId="{9F978E29-0A07-4C17-AF4B-9C22B4AAECAF}" srcId="{72AFB5E0-40D3-47E1-8125-BF8AF301114A}" destId="{541B2617-B724-4766-ADE2-0538C92B81E8}" srcOrd="0" destOrd="0" parTransId="{189C356B-775B-4F77-B84F-49DDFF2A4597}" sibTransId="{7ADFF5EF-23FE-474B-BAAD-677E75B53CAA}"/>
    <dgm:cxn modelId="{9E8515A5-C4D7-463A-8101-338A66F633F0}" srcId="{72AFB5E0-40D3-47E1-8125-BF8AF301114A}" destId="{11DA849D-043A-49F6-8188-9FD9E7D280B9}" srcOrd="1" destOrd="0" parTransId="{15926CCC-99B4-4220-93E5-4B0BB3201DCC}" sibTransId="{CF38D7A3-4ED3-454B-9651-B10F330BE28B}"/>
    <dgm:cxn modelId="{E51BA8CC-6ECF-4372-BD8F-1DE5448205B2}" type="presOf" srcId="{E5EDA59E-DC91-498F-A61B-9ABF5B0F560B}" destId="{F4AF9CE9-129E-4C6D-B128-27EB10F55486}" srcOrd="0" destOrd="0" presId="urn:microsoft.com/office/officeart/2005/8/layout/vList5"/>
    <dgm:cxn modelId="{55E34476-BE97-4942-B0DA-BD41E4C8B5C9}" type="presOf" srcId="{128F1DD4-C2FA-410D-9C05-C0B82B5AA709}" destId="{D0DDF475-92FF-4D82-9105-C66AD60262EA}" srcOrd="0" destOrd="1" presId="urn:microsoft.com/office/officeart/2005/8/layout/vList5"/>
    <dgm:cxn modelId="{DF659A5E-4858-40A7-A97F-2412599FD687}" srcId="{D04DF3E0-F2B9-478F-A69E-E0EF5F1D66CA}" destId="{E5EDA59E-DC91-498F-A61B-9ABF5B0F560B}" srcOrd="0" destOrd="0" parTransId="{4B3500D7-47AE-4AA6-A940-06DF3414132A}" sibTransId="{0CA2921D-1F88-4737-A08F-9133638C27E8}"/>
    <dgm:cxn modelId="{8B0150F7-4B46-4D50-8AD8-5D350BA11612}" type="presParOf" srcId="{EE426553-29FF-442C-BF6F-B9D099F284DE}" destId="{2B0B8E8E-347E-4536-8F18-A23E6F81D822}" srcOrd="0" destOrd="0" presId="urn:microsoft.com/office/officeart/2005/8/layout/vList5"/>
    <dgm:cxn modelId="{2237C63F-14B6-44ED-92F5-443795C0C1C8}" type="presParOf" srcId="{2B0B8E8E-347E-4536-8F18-A23E6F81D822}" destId="{4DC8B5B5-3220-44AA-B503-53607B111AEF}" srcOrd="0" destOrd="0" presId="urn:microsoft.com/office/officeart/2005/8/layout/vList5"/>
    <dgm:cxn modelId="{D80E3EA0-9DA9-4D84-9661-2935D96383DC}" type="presParOf" srcId="{2B0B8E8E-347E-4536-8F18-A23E6F81D822}" destId="{D0DDF475-92FF-4D82-9105-C66AD60262EA}" srcOrd="1" destOrd="0" presId="urn:microsoft.com/office/officeart/2005/8/layout/vList5"/>
    <dgm:cxn modelId="{1EC44289-93CD-4648-BF00-7DE5CD24E137}" type="presParOf" srcId="{EE426553-29FF-442C-BF6F-B9D099F284DE}" destId="{969C7372-871A-4606-9CB9-6DC65FFDB39F}" srcOrd="1" destOrd="0" presId="urn:microsoft.com/office/officeart/2005/8/layout/vList5"/>
    <dgm:cxn modelId="{E568E58C-079D-49B6-9016-3F82833D091C}" type="presParOf" srcId="{EE426553-29FF-442C-BF6F-B9D099F284DE}" destId="{3B19E070-6CA4-4FA4-B345-37F902D834CE}" srcOrd="2" destOrd="0" presId="urn:microsoft.com/office/officeart/2005/8/layout/vList5"/>
    <dgm:cxn modelId="{749E30A6-C15E-47ED-B5F6-FFDA57DFC9BC}" type="presParOf" srcId="{3B19E070-6CA4-4FA4-B345-37F902D834CE}" destId="{B2825338-A757-4EA7-A85C-006F86DBAC6D}" srcOrd="0" destOrd="0" presId="urn:microsoft.com/office/officeart/2005/8/layout/vList5"/>
    <dgm:cxn modelId="{7F794CAC-AE14-4E32-AA29-406C8858BEEB}" type="presParOf" srcId="{3B19E070-6CA4-4FA4-B345-37F902D834CE}" destId="{F4AF9CE9-129E-4C6D-B128-27EB10F55486}" srcOrd="1" destOrd="0" presId="urn:microsoft.com/office/officeart/2005/8/layout/vList5"/>
    <dgm:cxn modelId="{97BCE1FB-885C-402E-B237-B30847A6240B}" type="presParOf" srcId="{EE426553-29FF-442C-BF6F-B9D099F284DE}" destId="{2D3DEBA7-9BC7-4BD0-8EA5-BECA6F0FE0A6}" srcOrd="3" destOrd="0" presId="urn:microsoft.com/office/officeart/2005/8/layout/vList5"/>
    <dgm:cxn modelId="{AE31DEDB-8D06-4AD1-BF56-A2C3B41DA876}" type="presParOf" srcId="{EE426553-29FF-442C-BF6F-B9D099F284DE}" destId="{D7E81C98-6CED-4009-8098-3F4BDB2CF792}" srcOrd="4" destOrd="0" presId="urn:microsoft.com/office/officeart/2005/8/layout/vList5"/>
    <dgm:cxn modelId="{7B75CAB1-C19A-4ED9-B184-8960EB06186F}" type="presParOf" srcId="{D7E81C98-6CED-4009-8098-3F4BDB2CF792}" destId="{4C20A225-8FA3-4982-A60A-D34714AD82F6}" srcOrd="0" destOrd="0" presId="urn:microsoft.com/office/officeart/2005/8/layout/vList5"/>
    <dgm:cxn modelId="{6BFB8067-3497-487A-88CE-5A84FCDBA632}" type="presParOf" srcId="{D7E81C98-6CED-4009-8098-3F4BDB2CF792}" destId="{017463F4-C4D3-424A-ABEF-287965D2BC0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6AE0A-5FD7-47FF-BCD2-DFE4E5DAE9A7}">
      <dsp:nvSpPr>
        <dsp:cNvPr id="0" name=""/>
        <dsp:cNvSpPr/>
      </dsp:nvSpPr>
      <dsp:spPr>
        <a:xfrm>
          <a:off x="814484" y="451999"/>
          <a:ext cx="2257231" cy="22572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solidFill>
                <a:srgbClr val="FF0000"/>
              </a:solidFill>
              <a:hlinkClick xmlns:r="http://schemas.openxmlformats.org/officeDocument/2006/relationships" r:id="rId1" action="ppaction://hlinkfile" tooltip="Unconsciousness"/>
            </a:rPr>
            <a:t>unconsciousness</a:t>
          </a:r>
          <a:endParaRPr lang="en-GB" sz="1700" kern="1200" dirty="0">
            <a:solidFill>
              <a:srgbClr val="FF0000"/>
            </a:solidFill>
          </a:endParaRPr>
        </a:p>
      </dsp:txBody>
      <dsp:txXfrm>
        <a:off x="1115448" y="847015"/>
        <a:ext cx="1655303" cy="1015754"/>
      </dsp:txXfrm>
    </dsp:sp>
    <dsp:sp modelId="{7E1BA0DB-9E4B-432B-AA2D-56A7CC78CF87}">
      <dsp:nvSpPr>
        <dsp:cNvPr id="0" name=""/>
        <dsp:cNvSpPr/>
      </dsp:nvSpPr>
      <dsp:spPr>
        <a:xfrm>
          <a:off x="1628968" y="1862769"/>
          <a:ext cx="2257231" cy="22572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hlinkClick xmlns:r="http://schemas.openxmlformats.org/officeDocument/2006/relationships" r:id="rId2" action="ppaction://hlinkfile" tooltip="Amnesia"/>
            </a:rPr>
            <a:t>amnesia</a:t>
          </a:r>
          <a:endParaRPr lang="en-GB" sz="1700" kern="1200" dirty="0"/>
        </a:p>
      </dsp:txBody>
      <dsp:txXfrm>
        <a:off x="2319305" y="2445887"/>
        <a:ext cx="1354338" cy="1241477"/>
      </dsp:txXfrm>
    </dsp:sp>
    <dsp:sp modelId="{B4B5E18C-2E5E-45AB-A1BD-6805F0483F72}">
      <dsp:nvSpPr>
        <dsp:cNvPr id="0" name=""/>
        <dsp:cNvSpPr/>
      </dsp:nvSpPr>
      <dsp:spPr>
        <a:xfrm>
          <a:off x="0" y="1862769"/>
          <a:ext cx="2257231" cy="22572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hlinkClick xmlns:r="http://schemas.openxmlformats.org/officeDocument/2006/relationships" r:id="rId3" action="ppaction://hlinkfile" tooltip="Analgesia"/>
            </a:rPr>
            <a:t>analgesia</a:t>
          </a:r>
          <a:r>
            <a:rPr lang="en-GB" sz="1700" u="none" kern="1200" dirty="0" smtClean="0"/>
            <a:t>. </a:t>
          </a:r>
          <a:endParaRPr lang="en-GB" sz="1700" kern="1200" dirty="0"/>
        </a:p>
      </dsp:txBody>
      <dsp:txXfrm>
        <a:off x="212555" y="2445887"/>
        <a:ext cx="1354338" cy="12414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76079-B48A-4C7B-B314-CD24BD44F1AD}">
      <dsp:nvSpPr>
        <dsp:cNvPr id="0" name=""/>
        <dsp:cNvSpPr/>
      </dsp:nvSpPr>
      <dsp:spPr>
        <a:xfrm rot="5400000">
          <a:off x="4964775" y="-1882471"/>
          <a:ext cx="1159073" cy="5218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medical history, current medications. </a:t>
          </a:r>
          <a:endParaRPr lang="en-GB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previous anaesthetics.</a:t>
          </a:r>
          <a:endParaRPr lang="en-GB" sz="2300" kern="1200" dirty="0"/>
        </a:p>
      </dsp:txBody>
      <dsp:txXfrm rot="-5400000">
        <a:off x="2935224" y="203661"/>
        <a:ext cx="5161595" cy="1045911"/>
      </dsp:txXfrm>
    </dsp:sp>
    <dsp:sp modelId="{15715134-B24E-49FB-BAE2-3C86959346F4}">
      <dsp:nvSpPr>
        <dsp:cNvPr id="0" name=""/>
        <dsp:cNvSpPr/>
      </dsp:nvSpPr>
      <dsp:spPr>
        <a:xfrm>
          <a:off x="0" y="2195"/>
          <a:ext cx="2935224" cy="1448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History</a:t>
          </a:r>
          <a:endParaRPr lang="en-GB" sz="2900" kern="1200" dirty="0"/>
        </a:p>
      </dsp:txBody>
      <dsp:txXfrm>
        <a:off x="70727" y="72922"/>
        <a:ext cx="2793770" cy="1307387"/>
      </dsp:txXfrm>
    </dsp:sp>
    <dsp:sp modelId="{BBB43F11-CA4D-496C-B01F-0385B3D54339}">
      <dsp:nvSpPr>
        <dsp:cNvPr id="0" name=""/>
        <dsp:cNvSpPr/>
      </dsp:nvSpPr>
      <dsp:spPr>
        <a:xfrm rot="5400000">
          <a:off x="4964775" y="-361188"/>
          <a:ext cx="1159073" cy="5218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age, weight, teeth condition.</a:t>
          </a:r>
          <a:endParaRPr lang="en-GB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Airway assessment, neck flexibility and head extension </a:t>
          </a:r>
          <a:endParaRPr lang="en-GB" sz="2300" kern="1200" dirty="0"/>
        </a:p>
      </dsp:txBody>
      <dsp:txXfrm rot="-5400000">
        <a:off x="2935224" y="1724944"/>
        <a:ext cx="5161595" cy="1045911"/>
      </dsp:txXfrm>
    </dsp:sp>
    <dsp:sp modelId="{2D5AB496-8073-4161-9019-1E5BAC89FA3B}">
      <dsp:nvSpPr>
        <dsp:cNvPr id="0" name=""/>
        <dsp:cNvSpPr/>
      </dsp:nvSpPr>
      <dsp:spPr>
        <a:xfrm>
          <a:off x="0" y="1523479"/>
          <a:ext cx="2935224" cy="1448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Examination.</a:t>
          </a:r>
          <a:endParaRPr lang="en-GB" sz="2900" kern="1200" dirty="0"/>
        </a:p>
      </dsp:txBody>
      <dsp:txXfrm>
        <a:off x="70727" y="1594206"/>
        <a:ext cx="2793770" cy="1307387"/>
      </dsp:txXfrm>
    </dsp:sp>
    <dsp:sp modelId="{8843CA79-4FDF-4F4B-AA01-FAB8AF4E6CF2}">
      <dsp:nvSpPr>
        <dsp:cNvPr id="0" name=""/>
        <dsp:cNvSpPr/>
      </dsp:nvSpPr>
      <dsp:spPr>
        <a:xfrm rot="5400000">
          <a:off x="4964775" y="1160095"/>
          <a:ext cx="1159073" cy="5218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Relevant to age and medical conditions.</a:t>
          </a:r>
          <a:endParaRPr lang="en-GB" sz="2300" kern="1200" dirty="0"/>
        </a:p>
      </dsp:txBody>
      <dsp:txXfrm rot="-5400000">
        <a:off x="2935224" y="3246228"/>
        <a:ext cx="5161595" cy="1045911"/>
      </dsp:txXfrm>
    </dsp:sp>
    <dsp:sp modelId="{60B49575-CA41-4239-A0C2-1C908F64F1C5}">
      <dsp:nvSpPr>
        <dsp:cNvPr id="0" name=""/>
        <dsp:cNvSpPr/>
      </dsp:nvSpPr>
      <dsp:spPr>
        <a:xfrm>
          <a:off x="0" y="3044762"/>
          <a:ext cx="2935224" cy="1448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Investigations.</a:t>
          </a:r>
          <a:endParaRPr lang="en-GB" sz="2900" kern="1200" dirty="0"/>
        </a:p>
      </dsp:txBody>
      <dsp:txXfrm>
        <a:off x="70727" y="3115489"/>
        <a:ext cx="2793770" cy="13073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191C7-3AFF-4423-88EA-7BF05CA863F7}">
      <dsp:nvSpPr>
        <dsp:cNvPr id="0" name=""/>
        <dsp:cNvSpPr/>
      </dsp:nvSpPr>
      <dsp:spPr>
        <a:xfrm>
          <a:off x="4131954" y="1488748"/>
          <a:ext cx="2894096" cy="719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943"/>
              </a:lnTo>
              <a:lnTo>
                <a:pt x="2894096" y="466943"/>
              </a:lnTo>
              <a:lnTo>
                <a:pt x="2894096" y="719572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F32F9A-F7AD-4C4E-AA4F-3F168AAB44C6}">
      <dsp:nvSpPr>
        <dsp:cNvPr id="0" name=""/>
        <dsp:cNvSpPr/>
      </dsp:nvSpPr>
      <dsp:spPr>
        <a:xfrm>
          <a:off x="4069080" y="1488748"/>
          <a:ext cx="91440" cy="719572"/>
        </a:xfrm>
        <a:custGeom>
          <a:avLst/>
          <a:gdLst/>
          <a:ahLst/>
          <a:cxnLst/>
          <a:rect l="0" t="0" r="0" b="0"/>
          <a:pathLst>
            <a:path>
              <a:moveTo>
                <a:pt x="62874" y="0"/>
              </a:moveTo>
              <a:lnTo>
                <a:pt x="62874" y="466943"/>
              </a:lnTo>
              <a:lnTo>
                <a:pt x="45720" y="466943"/>
              </a:lnTo>
              <a:lnTo>
                <a:pt x="45720" y="719572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8DF17F-A74B-4720-BA2C-3B047E9A0D7A}">
      <dsp:nvSpPr>
        <dsp:cNvPr id="0" name=""/>
        <dsp:cNvSpPr/>
      </dsp:nvSpPr>
      <dsp:spPr>
        <a:xfrm>
          <a:off x="1203548" y="1488748"/>
          <a:ext cx="2928405" cy="719572"/>
        </a:xfrm>
        <a:custGeom>
          <a:avLst/>
          <a:gdLst/>
          <a:ahLst/>
          <a:cxnLst/>
          <a:rect l="0" t="0" r="0" b="0"/>
          <a:pathLst>
            <a:path>
              <a:moveTo>
                <a:pt x="2928405" y="0"/>
              </a:moveTo>
              <a:lnTo>
                <a:pt x="2928405" y="466943"/>
              </a:lnTo>
              <a:lnTo>
                <a:pt x="0" y="466943"/>
              </a:lnTo>
              <a:lnTo>
                <a:pt x="0" y="719572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912314-D1A7-4887-A3EB-5DE0F3085148}">
      <dsp:nvSpPr>
        <dsp:cNvPr id="0" name=""/>
        <dsp:cNvSpPr/>
      </dsp:nvSpPr>
      <dsp:spPr>
        <a:xfrm>
          <a:off x="2928958" y="285752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kern="1200" dirty="0" smtClean="0"/>
            <a:t>The plan</a:t>
          </a:r>
          <a:endParaRPr lang="en-GB" sz="4400" kern="1200" dirty="0"/>
        </a:p>
      </dsp:txBody>
      <dsp:txXfrm>
        <a:off x="2928958" y="285752"/>
        <a:ext cx="2405992" cy="1202996"/>
      </dsp:txXfrm>
    </dsp:sp>
    <dsp:sp modelId="{257C07DA-9694-4549-9AC1-26068521262F}">
      <dsp:nvSpPr>
        <dsp:cNvPr id="0" name=""/>
        <dsp:cNvSpPr/>
      </dsp:nvSpPr>
      <dsp:spPr>
        <a:xfrm>
          <a:off x="552" y="2208320"/>
          <a:ext cx="2405992" cy="2095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best combination and drugs and dosages and the degree of how much monitoring is required </a:t>
          </a:r>
          <a:r>
            <a:rPr lang="en-GB" sz="2100" kern="1200" dirty="0" smtClean="0"/>
            <a:t>.</a:t>
          </a:r>
          <a:endParaRPr lang="en-GB" sz="2100" kern="1200" dirty="0"/>
        </a:p>
      </dsp:txBody>
      <dsp:txXfrm>
        <a:off x="552" y="2208320"/>
        <a:ext cx="2405992" cy="2095667"/>
      </dsp:txXfrm>
    </dsp:sp>
    <dsp:sp modelId="{F40C18AE-305D-4F1F-B37F-D244CCDAE6C5}">
      <dsp:nvSpPr>
        <dsp:cNvPr id="0" name=""/>
        <dsp:cNvSpPr/>
      </dsp:nvSpPr>
      <dsp:spPr>
        <a:xfrm>
          <a:off x="2911803" y="2208320"/>
          <a:ext cx="2405992" cy="2149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fasting time</a:t>
          </a:r>
          <a:endParaRPr lang="en-GB" sz="2100" kern="1200" dirty="0"/>
        </a:p>
      </dsp:txBody>
      <dsp:txXfrm>
        <a:off x="2911803" y="2208320"/>
        <a:ext cx="2405992" cy="2149393"/>
      </dsp:txXfrm>
    </dsp:sp>
    <dsp:sp modelId="{00CED78B-1E34-4F9B-AE0F-92DAA0627682}">
      <dsp:nvSpPr>
        <dsp:cNvPr id="0" name=""/>
        <dsp:cNvSpPr/>
      </dsp:nvSpPr>
      <dsp:spPr>
        <a:xfrm>
          <a:off x="5823054" y="2208320"/>
          <a:ext cx="2405992" cy="2292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If airway management is deemed difficult, then alternative placement methods such as fiberoptic intubation</a:t>
          </a:r>
          <a:r>
            <a:rPr lang="en-GB" sz="2100" kern="1200" dirty="0" smtClean="0"/>
            <a:t> </a:t>
          </a:r>
          <a:r>
            <a:rPr lang="en-GB" sz="21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may be used.</a:t>
          </a:r>
          <a:endParaRPr lang="en-GB" sz="2100" kern="1200" dirty="0"/>
        </a:p>
      </dsp:txBody>
      <dsp:txXfrm>
        <a:off x="5823054" y="2208320"/>
        <a:ext cx="2405992" cy="22922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A876C-206D-4632-B19F-15FF90246A30}">
      <dsp:nvSpPr>
        <dsp:cNvPr id="0" name=""/>
        <dsp:cNvSpPr/>
      </dsp:nvSpPr>
      <dsp:spPr>
        <a:xfrm rot="5400000">
          <a:off x="4964774" y="-1882471"/>
          <a:ext cx="1159073" cy="52181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induce drowsiness </a:t>
          </a:r>
          <a:endParaRPr lang="en-GB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induce relaxation</a:t>
          </a:r>
          <a:endParaRPr lang="en-GB" sz="2200" kern="1200" dirty="0"/>
        </a:p>
      </dsp:txBody>
      <dsp:txXfrm rot="-5400000">
        <a:off x="2935224" y="203660"/>
        <a:ext cx="5161594" cy="1045911"/>
      </dsp:txXfrm>
    </dsp:sp>
    <dsp:sp modelId="{9A2F5A4D-BBB4-4B13-8FC9-41D0D91D06A7}">
      <dsp:nvSpPr>
        <dsp:cNvPr id="0" name=""/>
        <dsp:cNvSpPr/>
      </dsp:nvSpPr>
      <dsp:spPr>
        <a:xfrm>
          <a:off x="0" y="2195"/>
          <a:ext cx="2935223" cy="1448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120015" rIns="240030" bIns="12001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300" kern="1200" dirty="0" smtClean="0"/>
            <a:t>Aim</a:t>
          </a:r>
          <a:endParaRPr lang="en-GB" sz="6300" kern="1200" dirty="0"/>
        </a:p>
      </dsp:txBody>
      <dsp:txXfrm>
        <a:off x="70727" y="72922"/>
        <a:ext cx="2793769" cy="1307387"/>
      </dsp:txXfrm>
    </dsp:sp>
    <dsp:sp modelId="{179FE939-86D0-44BF-B4E8-AD9DC0B7EDA7}">
      <dsp:nvSpPr>
        <dsp:cNvPr id="0" name=""/>
        <dsp:cNvSpPr/>
      </dsp:nvSpPr>
      <dsp:spPr>
        <a:xfrm rot="5400000">
          <a:off x="4964774" y="-361187"/>
          <a:ext cx="1159073" cy="52181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from a couple of hours to a couple of minutes before the onset of surgery .</a:t>
          </a:r>
          <a:endParaRPr lang="en-GB" sz="2200" kern="1200" dirty="0"/>
        </a:p>
      </dsp:txBody>
      <dsp:txXfrm rot="-5400000">
        <a:off x="2935224" y="1724944"/>
        <a:ext cx="5161594" cy="1045911"/>
      </dsp:txXfrm>
    </dsp:sp>
    <dsp:sp modelId="{7ACC7E94-3B2C-473C-967B-8AD13AC90E42}">
      <dsp:nvSpPr>
        <dsp:cNvPr id="0" name=""/>
        <dsp:cNvSpPr/>
      </dsp:nvSpPr>
      <dsp:spPr>
        <a:xfrm>
          <a:off x="0" y="1523479"/>
          <a:ext cx="2935223" cy="1448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120015" rIns="240030" bIns="12001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300" kern="1200" dirty="0" smtClean="0"/>
            <a:t>Time</a:t>
          </a:r>
          <a:endParaRPr lang="en-GB" sz="6300" kern="1200" dirty="0"/>
        </a:p>
      </dsp:txBody>
      <dsp:txXfrm>
        <a:off x="70727" y="1594206"/>
        <a:ext cx="2793769" cy="1307387"/>
      </dsp:txXfrm>
    </dsp:sp>
    <dsp:sp modelId="{8ECC2782-3D46-4EF5-99AE-367965412D31}">
      <dsp:nvSpPr>
        <dsp:cNvPr id="0" name=""/>
        <dsp:cNvSpPr/>
      </dsp:nvSpPr>
      <dsp:spPr>
        <a:xfrm rot="5400000">
          <a:off x="4964774" y="1160096"/>
          <a:ext cx="1159073" cy="52181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narcotics (opioids such as fentanyl) </a:t>
          </a:r>
          <a:endParaRPr lang="en-GB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sedatives (most commonly benzodiazepines such as midazolam).</a:t>
          </a:r>
          <a:endParaRPr lang="en-GB" sz="2200" kern="1200" dirty="0"/>
        </a:p>
      </dsp:txBody>
      <dsp:txXfrm rot="-5400000">
        <a:off x="2935224" y="3246228"/>
        <a:ext cx="5161594" cy="1045911"/>
      </dsp:txXfrm>
    </dsp:sp>
    <dsp:sp modelId="{4CDC0442-7178-4A34-B669-F0CD1E8C2E22}">
      <dsp:nvSpPr>
        <dsp:cNvPr id="0" name=""/>
        <dsp:cNvSpPr/>
      </dsp:nvSpPr>
      <dsp:spPr>
        <a:xfrm>
          <a:off x="0" y="3044762"/>
          <a:ext cx="2935223" cy="1448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120015" rIns="240030" bIns="12001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300" kern="1200" dirty="0" smtClean="0"/>
            <a:t>Drugs</a:t>
          </a:r>
          <a:endParaRPr lang="en-GB" sz="6300" kern="1200" dirty="0"/>
        </a:p>
      </dsp:txBody>
      <dsp:txXfrm>
        <a:off x="70727" y="3115489"/>
        <a:ext cx="2793769" cy="13073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8C35F-AFBE-431E-8977-D588ED29003E}">
      <dsp:nvSpPr>
        <dsp:cNvPr id="0" name=""/>
        <dsp:cNvSpPr/>
      </dsp:nvSpPr>
      <dsp:spPr>
        <a:xfrm>
          <a:off x="1392123" y="2520"/>
          <a:ext cx="2053833" cy="1026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intravenous </a:t>
          </a:r>
          <a:endParaRPr lang="en-GB" sz="2700" b="0" kern="1200" dirty="0">
            <a:solidFill>
              <a:schemeClr val="tx1"/>
            </a:solidFill>
          </a:endParaRPr>
        </a:p>
      </dsp:txBody>
      <dsp:txXfrm>
        <a:off x="1422200" y="32597"/>
        <a:ext cx="1993679" cy="966762"/>
      </dsp:txXfrm>
    </dsp:sp>
    <dsp:sp modelId="{CB635514-1973-46D0-8102-811C67A26AEF}">
      <dsp:nvSpPr>
        <dsp:cNvPr id="0" name=""/>
        <dsp:cNvSpPr/>
      </dsp:nvSpPr>
      <dsp:spPr>
        <a:xfrm>
          <a:off x="1597506" y="1029436"/>
          <a:ext cx="205383" cy="770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0187"/>
              </a:lnTo>
              <a:lnTo>
                <a:pt x="205383" y="770187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84894-A51E-4CAD-85E4-76EA4A123BFA}">
      <dsp:nvSpPr>
        <dsp:cNvPr id="0" name=""/>
        <dsp:cNvSpPr/>
      </dsp:nvSpPr>
      <dsp:spPr>
        <a:xfrm>
          <a:off x="1802889" y="1286166"/>
          <a:ext cx="1643066" cy="10269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u="none" kern="1200" dirty="0" smtClean="0"/>
            <a:t>Faster onset</a:t>
          </a:r>
          <a:endParaRPr lang="en-GB" sz="2000" kern="1200" dirty="0"/>
        </a:p>
      </dsp:txBody>
      <dsp:txXfrm>
        <a:off x="1832966" y="1316243"/>
        <a:ext cx="1582912" cy="966762"/>
      </dsp:txXfrm>
    </dsp:sp>
    <dsp:sp modelId="{1F5F5DE2-F131-4582-826D-DDB2DEB415AF}">
      <dsp:nvSpPr>
        <dsp:cNvPr id="0" name=""/>
        <dsp:cNvSpPr/>
      </dsp:nvSpPr>
      <dsp:spPr>
        <a:xfrm>
          <a:off x="1597506" y="1029436"/>
          <a:ext cx="205383" cy="2053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3833"/>
              </a:lnTo>
              <a:lnTo>
                <a:pt x="205383" y="2053833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951D5-EA57-4242-B7FD-BCA396373FAC}">
      <dsp:nvSpPr>
        <dsp:cNvPr id="0" name=""/>
        <dsp:cNvSpPr/>
      </dsp:nvSpPr>
      <dsp:spPr>
        <a:xfrm>
          <a:off x="1802889" y="2569812"/>
          <a:ext cx="1643066" cy="10269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u="none" kern="1200" dirty="0" smtClean="0"/>
            <a:t>avoiding the excitatory phase of anaesthesia </a:t>
          </a:r>
          <a:endParaRPr lang="en-GB" sz="1700" kern="1200" dirty="0"/>
        </a:p>
      </dsp:txBody>
      <dsp:txXfrm>
        <a:off x="1832966" y="2599889"/>
        <a:ext cx="1582912" cy="966762"/>
      </dsp:txXfrm>
    </dsp:sp>
    <dsp:sp modelId="{9B0BA9D4-9D75-4132-A909-1341CE23A499}">
      <dsp:nvSpPr>
        <dsp:cNvPr id="0" name=""/>
        <dsp:cNvSpPr/>
      </dsp:nvSpPr>
      <dsp:spPr>
        <a:xfrm>
          <a:off x="3959415" y="2520"/>
          <a:ext cx="2053833" cy="1026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inhalational </a:t>
          </a:r>
          <a:endParaRPr lang="en-GB" sz="2700" kern="1200" dirty="0"/>
        </a:p>
      </dsp:txBody>
      <dsp:txXfrm>
        <a:off x="3989492" y="32597"/>
        <a:ext cx="1993679" cy="966762"/>
      </dsp:txXfrm>
    </dsp:sp>
    <dsp:sp modelId="{3E8429C9-0BF3-4FAC-9B2B-B2DC4BA1ED30}">
      <dsp:nvSpPr>
        <dsp:cNvPr id="0" name=""/>
        <dsp:cNvSpPr/>
      </dsp:nvSpPr>
      <dsp:spPr>
        <a:xfrm>
          <a:off x="4164798" y="1029436"/>
          <a:ext cx="205383" cy="770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0187"/>
              </a:lnTo>
              <a:lnTo>
                <a:pt x="205383" y="770187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E0268B-B0F2-4DFB-AA67-8644A7CAF5BB}">
      <dsp:nvSpPr>
        <dsp:cNvPr id="0" name=""/>
        <dsp:cNvSpPr/>
      </dsp:nvSpPr>
      <dsp:spPr>
        <a:xfrm>
          <a:off x="4370181" y="1286166"/>
          <a:ext cx="1643066" cy="10269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u="none" kern="1200" dirty="0" smtClean="0"/>
            <a:t>where IV access is difficult </a:t>
          </a:r>
          <a:endParaRPr lang="en-GB" sz="1700" kern="1200" dirty="0"/>
        </a:p>
      </dsp:txBody>
      <dsp:txXfrm>
        <a:off x="4400258" y="1316243"/>
        <a:ext cx="1582912" cy="966762"/>
      </dsp:txXfrm>
    </dsp:sp>
    <dsp:sp modelId="{D1142C4A-E409-4063-B8F2-05D5229D8BAB}">
      <dsp:nvSpPr>
        <dsp:cNvPr id="0" name=""/>
        <dsp:cNvSpPr/>
      </dsp:nvSpPr>
      <dsp:spPr>
        <a:xfrm>
          <a:off x="4164798" y="1029436"/>
          <a:ext cx="205383" cy="2053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3833"/>
              </a:lnTo>
              <a:lnTo>
                <a:pt x="205383" y="2053833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D0041-11BE-4453-A6A3-253ECEB90C03}">
      <dsp:nvSpPr>
        <dsp:cNvPr id="0" name=""/>
        <dsp:cNvSpPr/>
      </dsp:nvSpPr>
      <dsp:spPr>
        <a:xfrm>
          <a:off x="4370181" y="2569812"/>
          <a:ext cx="1643066" cy="10269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u="none" kern="1200" dirty="0" smtClean="0"/>
            <a:t>Anticipated difficult intubation. </a:t>
          </a:r>
          <a:endParaRPr lang="en-GB" sz="1700" kern="1200" dirty="0"/>
        </a:p>
      </dsp:txBody>
      <dsp:txXfrm>
        <a:off x="4400258" y="2599889"/>
        <a:ext cx="1582912" cy="966762"/>
      </dsp:txXfrm>
    </dsp:sp>
    <dsp:sp modelId="{53465F8A-5646-458D-8385-17F8FE22CDCA}">
      <dsp:nvSpPr>
        <dsp:cNvPr id="0" name=""/>
        <dsp:cNvSpPr/>
      </dsp:nvSpPr>
      <dsp:spPr>
        <a:xfrm>
          <a:off x="4164798" y="1029436"/>
          <a:ext cx="205383" cy="3337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7479"/>
              </a:lnTo>
              <a:lnTo>
                <a:pt x="205383" y="3337479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75A7D7-2A09-479B-802F-9AE2CEAF06D1}">
      <dsp:nvSpPr>
        <dsp:cNvPr id="0" name=""/>
        <dsp:cNvSpPr/>
      </dsp:nvSpPr>
      <dsp:spPr>
        <a:xfrm>
          <a:off x="4370181" y="3853458"/>
          <a:ext cx="1643066" cy="10269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u="none" kern="1200" dirty="0" smtClean="0"/>
            <a:t>patient preference  (children)</a:t>
          </a:r>
          <a:endParaRPr lang="en-GB" sz="1700" kern="1200" dirty="0"/>
        </a:p>
      </dsp:txBody>
      <dsp:txXfrm>
        <a:off x="4400258" y="3883535"/>
        <a:ext cx="1582912" cy="9667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3EC62-C4FB-44FA-9526-CF4F47F514B3}">
      <dsp:nvSpPr>
        <dsp:cNvPr id="0" name=""/>
        <dsp:cNvSpPr/>
      </dsp:nvSpPr>
      <dsp:spPr>
        <a:xfrm>
          <a:off x="359095" y="1235"/>
          <a:ext cx="2901126" cy="1086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u="none" kern="1200" dirty="0" smtClean="0"/>
            <a:t>Non-depolarizing </a:t>
          </a:r>
          <a:endParaRPr lang="en-GB" sz="3200" kern="1200" dirty="0"/>
        </a:p>
      </dsp:txBody>
      <dsp:txXfrm>
        <a:off x="390915" y="33055"/>
        <a:ext cx="2837486" cy="1022773"/>
      </dsp:txXfrm>
    </dsp:sp>
    <dsp:sp modelId="{D7571D41-56F7-4F5D-9517-0019686B796A}">
      <dsp:nvSpPr>
        <dsp:cNvPr id="0" name=""/>
        <dsp:cNvSpPr/>
      </dsp:nvSpPr>
      <dsp:spPr>
        <a:xfrm>
          <a:off x="649208" y="1087649"/>
          <a:ext cx="290112" cy="1087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7922"/>
              </a:lnTo>
              <a:lnTo>
                <a:pt x="290112" y="1087922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9AA5A6-F458-4FF7-9B34-36B152D0646B}">
      <dsp:nvSpPr>
        <dsp:cNvPr id="0" name=""/>
        <dsp:cNvSpPr/>
      </dsp:nvSpPr>
      <dsp:spPr>
        <a:xfrm>
          <a:off x="939321" y="1450290"/>
          <a:ext cx="2320901" cy="14505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competitive antagonists </a:t>
          </a:r>
          <a:r>
            <a:rPr lang="en-GB" sz="1500" u="none" kern="1200" dirty="0" smtClean="0"/>
            <a:t>against ACh at the site of postsynaptic ACh receptors.</a:t>
          </a:r>
          <a:endParaRPr lang="en-GB" sz="1500" kern="1200" dirty="0"/>
        </a:p>
      </dsp:txBody>
      <dsp:txXfrm>
        <a:off x="981807" y="1492776"/>
        <a:ext cx="2235929" cy="1365591"/>
      </dsp:txXfrm>
    </dsp:sp>
    <dsp:sp modelId="{DCA6E2DC-F278-4326-96D3-ABD661B94383}">
      <dsp:nvSpPr>
        <dsp:cNvPr id="0" name=""/>
        <dsp:cNvSpPr/>
      </dsp:nvSpPr>
      <dsp:spPr>
        <a:xfrm>
          <a:off x="649208" y="1087649"/>
          <a:ext cx="290112" cy="2901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1126"/>
              </a:lnTo>
              <a:lnTo>
                <a:pt x="290112" y="2901126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9668C1-24D5-4263-8CC9-0804E5DA2600}">
      <dsp:nvSpPr>
        <dsp:cNvPr id="0" name=""/>
        <dsp:cNvSpPr/>
      </dsp:nvSpPr>
      <dsp:spPr>
        <a:xfrm>
          <a:off x="939321" y="3263494"/>
          <a:ext cx="2320901" cy="14505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u="none" kern="1200" dirty="0" smtClean="0"/>
            <a:t>Examples: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Atracurium</a:t>
          </a:r>
          <a:r>
            <a:rPr lang="en-GB" sz="1500" u="none" kern="1200" dirty="0" smtClean="0"/>
            <a:t> 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Vecuronium</a:t>
          </a:r>
          <a:r>
            <a:rPr lang="en-GB" sz="1500" u="none" kern="1200" dirty="0" smtClean="0"/>
            <a:t>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Rocuronium</a:t>
          </a:r>
          <a:r>
            <a:rPr lang="en-GB" sz="1500" u="none" kern="1200" dirty="0" smtClean="0"/>
            <a:t> </a:t>
          </a:r>
          <a:endParaRPr lang="en-GB" sz="1500" kern="1200" dirty="0"/>
        </a:p>
      </dsp:txBody>
      <dsp:txXfrm>
        <a:off x="981807" y="3305980"/>
        <a:ext cx="2235929" cy="1365591"/>
      </dsp:txXfrm>
    </dsp:sp>
    <dsp:sp modelId="{926B2679-D5CF-47EF-836E-34A6163673C4}">
      <dsp:nvSpPr>
        <dsp:cNvPr id="0" name=""/>
        <dsp:cNvSpPr/>
      </dsp:nvSpPr>
      <dsp:spPr>
        <a:xfrm>
          <a:off x="3985504" y="1235"/>
          <a:ext cx="2901126" cy="1227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u="none" kern="1200" dirty="0" smtClean="0"/>
            <a:t>Depolarizing </a:t>
          </a:r>
          <a:endParaRPr lang="en-GB" sz="3200" kern="1200" dirty="0"/>
        </a:p>
      </dsp:txBody>
      <dsp:txXfrm>
        <a:off x="4021457" y="37188"/>
        <a:ext cx="2829220" cy="1155618"/>
      </dsp:txXfrm>
    </dsp:sp>
    <dsp:sp modelId="{CA9FDE65-9EA2-47E0-B316-B35E368E05A6}">
      <dsp:nvSpPr>
        <dsp:cNvPr id="0" name=""/>
        <dsp:cNvSpPr/>
      </dsp:nvSpPr>
      <dsp:spPr>
        <a:xfrm>
          <a:off x="4275616" y="1228760"/>
          <a:ext cx="290112" cy="1087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7922"/>
              </a:lnTo>
              <a:lnTo>
                <a:pt x="290112" y="1087922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3A1C5-540F-43E7-8A4E-D5692034E52B}">
      <dsp:nvSpPr>
        <dsp:cNvPr id="0" name=""/>
        <dsp:cNvSpPr/>
      </dsp:nvSpPr>
      <dsp:spPr>
        <a:xfrm>
          <a:off x="4565729" y="1591401"/>
          <a:ext cx="2320901" cy="14505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depolarizing</a:t>
          </a:r>
          <a:r>
            <a:rPr lang="en-GB" sz="1500" u="none" kern="1200" dirty="0" smtClean="0"/>
            <a:t> the </a:t>
          </a:r>
          <a:r>
            <a:rPr lang="en-GB" sz="1500" kern="1200" dirty="0" smtClean="0"/>
            <a:t>plasma membrane</a:t>
          </a:r>
          <a:r>
            <a:rPr lang="en-GB" sz="1500" u="none" kern="1200" dirty="0" smtClean="0"/>
            <a:t> of the skeletal </a:t>
          </a:r>
          <a:r>
            <a:rPr lang="en-GB" sz="1500" kern="1200" dirty="0" smtClean="0"/>
            <a:t>muscle fibre </a:t>
          </a:r>
          <a:r>
            <a:rPr lang="en-GB" sz="1500" u="none" kern="1200" dirty="0" smtClean="0"/>
            <a:t>similar to acetylcholine</a:t>
          </a:r>
          <a:endParaRPr lang="en-GB" sz="1500" kern="1200" dirty="0"/>
        </a:p>
      </dsp:txBody>
      <dsp:txXfrm>
        <a:off x="4608215" y="1633887"/>
        <a:ext cx="2235929" cy="1365591"/>
      </dsp:txXfrm>
    </dsp:sp>
    <dsp:sp modelId="{750084F3-9E5C-4C73-A176-13F49BF81730}">
      <dsp:nvSpPr>
        <dsp:cNvPr id="0" name=""/>
        <dsp:cNvSpPr/>
      </dsp:nvSpPr>
      <dsp:spPr>
        <a:xfrm>
          <a:off x="4275616" y="1228760"/>
          <a:ext cx="290112" cy="2901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1126"/>
              </a:lnTo>
              <a:lnTo>
                <a:pt x="290112" y="2901126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55A5E1-E6B6-4415-AF13-AAA288348D04}">
      <dsp:nvSpPr>
        <dsp:cNvPr id="0" name=""/>
        <dsp:cNvSpPr/>
      </dsp:nvSpPr>
      <dsp:spPr>
        <a:xfrm>
          <a:off x="4565729" y="3404605"/>
          <a:ext cx="2841850" cy="14505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u="none" kern="1200" dirty="0" smtClean="0"/>
            <a:t>Examples: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suxamethonium.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u="none" kern="1200" dirty="0" smtClean="0"/>
            <a:t>Osent: 30 seconds,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u="none" kern="1200" dirty="0" smtClean="0"/>
            <a:t>Duration: 5 minutes </a:t>
          </a:r>
          <a:endParaRPr lang="en-GB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u="none" kern="1200" dirty="0" smtClean="0"/>
            <a:t> </a:t>
          </a:r>
          <a:endParaRPr lang="en-GB" sz="1500" kern="1200" dirty="0"/>
        </a:p>
      </dsp:txBody>
      <dsp:txXfrm>
        <a:off x="4608215" y="3447091"/>
        <a:ext cx="2756878" cy="13655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DF475-92FF-4D82-9105-C66AD60262EA}">
      <dsp:nvSpPr>
        <dsp:cNvPr id="0" name=""/>
        <dsp:cNvSpPr/>
      </dsp:nvSpPr>
      <dsp:spPr>
        <a:xfrm rot="5400000">
          <a:off x="4964775" y="-1882471"/>
          <a:ext cx="1159073" cy="5218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u="none" kern="1200" dirty="0" smtClean="0"/>
            <a:t>oral pain relief medications </a:t>
          </a:r>
          <a:endParaRPr lang="en-GB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paracetamol</a:t>
          </a:r>
          <a:r>
            <a:rPr lang="en-GB" sz="2300" u="none" kern="1200" dirty="0" smtClean="0"/>
            <a:t> and </a:t>
          </a:r>
          <a:r>
            <a:rPr lang="en-GB" sz="2300" kern="1200" dirty="0" smtClean="0"/>
            <a:t>NSAIDS</a:t>
          </a:r>
          <a:r>
            <a:rPr lang="en-GB" sz="2300" u="none" kern="1200" dirty="0" smtClean="0"/>
            <a:t> such as </a:t>
          </a:r>
          <a:r>
            <a:rPr lang="en-GB" sz="2300" kern="1200" dirty="0" smtClean="0"/>
            <a:t>ibuprofen</a:t>
          </a:r>
          <a:r>
            <a:rPr lang="en-GB" sz="2300" u="none" kern="1200" dirty="0" smtClean="0"/>
            <a:t>.</a:t>
          </a:r>
          <a:endParaRPr lang="en-GB" sz="2300" kern="1200" dirty="0"/>
        </a:p>
      </dsp:txBody>
      <dsp:txXfrm rot="-5400000">
        <a:off x="2935224" y="203661"/>
        <a:ext cx="5161595" cy="1045911"/>
      </dsp:txXfrm>
    </dsp:sp>
    <dsp:sp modelId="{4DC8B5B5-3220-44AA-B503-53607B111AEF}">
      <dsp:nvSpPr>
        <dsp:cNvPr id="0" name=""/>
        <dsp:cNvSpPr/>
      </dsp:nvSpPr>
      <dsp:spPr>
        <a:xfrm>
          <a:off x="0" y="2195"/>
          <a:ext cx="2935224" cy="1448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u="none" kern="1200" dirty="0" smtClean="0"/>
            <a:t>Minor surgical procedures </a:t>
          </a:r>
          <a:endParaRPr lang="en-GB" sz="3000" kern="1200" dirty="0"/>
        </a:p>
      </dsp:txBody>
      <dsp:txXfrm>
        <a:off x="70727" y="72922"/>
        <a:ext cx="2793770" cy="1307387"/>
      </dsp:txXfrm>
    </dsp:sp>
    <dsp:sp modelId="{F4AF9CE9-129E-4C6D-B128-27EB10F55486}">
      <dsp:nvSpPr>
        <dsp:cNvPr id="0" name=""/>
        <dsp:cNvSpPr/>
      </dsp:nvSpPr>
      <dsp:spPr>
        <a:xfrm rot="5400000">
          <a:off x="4964775" y="-361188"/>
          <a:ext cx="1159073" cy="5218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u="none" kern="1200" dirty="0" smtClean="0"/>
            <a:t>addition of mild </a:t>
          </a:r>
          <a:r>
            <a:rPr lang="en-GB" sz="2300" kern="1200" dirty="0" smtClean="0"/>
            <a:t>opiates</a:t>
          </a:r>
          <a:r>
            <a:rPr lang="en-GB" sz="2300" u="none" kern="1200" dirty="0" smtClean="0"/>
            <a:t> such as </a:t>
          </a:r>
          <a:r>
            <a:rPr lang="en-GB" sz="2300" kern="1200" dirty="0" smtClean="0"/>
            <a:t>codeine</a:t>
          </a:r>
          <a:endParaRPr lang="en-GB" sz="2300" kern="1200" dirty="0"/>
        </a:p>
      </dsp:txBody>
      <dsp:txXfrm rot="-5400000">
        <a:off x="2935224" y="1724944"/>
        <a:ext cx="5161595" cy="1045911"/>
      </dsp:txXfrm>
    </dsp:sp>
    <dsp:sp modelId="{B2825338-A757-4EA7-A85C-006F86DBAC6D}">
      <dsp:nvSpPr>
        <dsp:cNvPr id="0" name=""/>
        <dsp:cNvSpPr/>
      </dsp:nvSpPr>
      <dsp:spPr>
        <a:xfrm>
          <a:off x="0" y="1523479"/>
          <a:ext cx="2935224" cy="1448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u="none" kern="1200" dirty="0" smtClean="0"/>
            <a:t>Moderate surgical procedures </a:t>
          </a:r>
          <a:endParaRPr lang="en-GB" sz="3000" kern="1200" dirty="0"/>
        </a:p>
      </dsp:txBody>
      <dsp:txXfrm>
        <a:off x="70727" y="1594206"/>
        <a:ext cx="2793770" cy="1307387"/>
      </dsp:txXfrm>
    </dsp:sp>
    <dsp:sp modelId="{017463F4-C4D3-424A-ABEF-287965D2BC0A}">
      <dsp:nvSpPr>
        <dsp:cNvPr id="0" name=""/>
        <dsp:cNvSpPr/>
      </dsp:nvSpPr>
      <dsp:spPr>
        <a:xfrm rot="5400000">
          <a:off x="4964775" y="1160095"/>
          <a:ext cx="1159073" cy="5218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u="none" kern="1200" dirty="0" smtClean="0"/>
            <a:t>combination of modalities </a:t>
          </a:r>
          <a:endParaRPr lang="en-GB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u="none" kern="1200" dirty="0" smtClean="0"/>
            <a:t>Patient Controlled Analgesia System (PCA) involving </a:t>
          </a:r>
          <a:r>
            <a:rPr lang="en-GB" sz="2300" kern="1200" dirty="0" smtClean="0"/>
            <a:t>morphine</a:t>
          </a:r>
          <a:endParaRPr lang="en-GB" sz="2300" kern="1200" dirty="0"/>
        </a:p>
      </dsp:txBody>
      <dsp:txXfrm rot="-5400000">
        <a:off x="2935224" y="3246228"/>
        <a:ext cx="5161595" cy="1045911"/>
      </dsp:txXfrm>
    </dsp:sp>
    <dsp:sp modelId="{4C20A225-8FA3-4982-A60A-D34714AD82F6}">
      <dsp:nvSpPr>
        <dsp:cNvPr id="0" name=""/>
        <dsp:cNvSpPr/>
      </dsp:nvSpPr>
      <dsp:spPr>
        <a:xfrm>
          <a:off x="0" y="3044762"/>
          <a:ext cx="2935224" cy="1448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u="none" kern="1200" dirty="0" smtClean="0"/>
            <a:t>Major surgical procedures </a:t>
          </a:r>
          <a:endParaRPr lang="en-GB" sz="3000" kern="1200" dirty="0"/>
        </a:p>
      </dsp:txBody>
      <dsp:txXfrm>
        <a:off x="70727" y="3115489"/>
        <a:ext cx="2793770" cy="1307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1628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676400"/>
            <a:ext cx="3505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76400"/>
            <a:ext cx="3505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954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3135313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9E671FCF-7E40-45A9-98BA-F3DE598C68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9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~1\DRRAAF~1\LOCALS~1\Temp\Rar$DI02.719\Atlas%20of%20Airway%20Management%20-%20Techniques%20and%20Tools.chm::/02.%20Mask%20Ventilation.mht!http://gateway.ut.ovid.com/FullTextService/CT%7b06b9ee1beed59419be418430d9c6ad30f118668993eb48b13def176bb0af60a29afc578b64a479e9a27c8ddb27a9836d%7d/DA1C2FF4.gif?geom=595x1000%3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752600"/>
          </a:xfrm>
        </p:spPr>
        <p:txBody>
          <a:bodyPr/>
          <a:lstStyle/>
          <a:p>
            <a:r>
              <a:rPr lang="en-US" dirty="0" smtClean="0"/>
              <a:t>Dr. S. </a:t>
            </a:r>
            <a:r>
              <a:rPr lang="en-US" dirty="0" err="1" smtClean="0"/>
              <a:t>Nishan</a:t>
            </a:r>
            <a:r>
              <a:rPr lang="en-US" dirty="0" smtClean="0"/>
              <a:t> Silva</a:t>
            </a:r>
          </a:p>
          <a:p>
            <a:r>
              <a:rPr lang="en-US" dirty="0" smtClean="0"/>
              <a:t>(MBBS)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810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Anesthesia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99" y="1295400"/>
            <a:ext cx="5595201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59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MONITORING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smtClean="0"/>
              <a:t>Pulse, </a:t>
            </a:r>
            <a:r>
              <a:rPr lang="en-US" dirty="0" smtClean="0"/>
              <a:t>ECG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Blood pressure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Oxygen saturation.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End tidal CO2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Temperature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Urine output, CVP, EEG, </a:t>
            </a:r>
            <a:r>
              <a:rPr lang="en-US" dirty="0" err="1" smtClean="0"/>
              <a:t>bispectral</a:t>
            </a:r>
            <a:r>
              <a:rPr lang="en-US" dirty="0" smtClean="0"/>
              <a:t> index, muscle tone, ECHO, drug concentration.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05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HOW 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CAN WE ACHIEVE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ANAESTHESIA?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>
              <a:buClr>
                <a:schemeClr val="bg1"/>
              </a:buClr>
              <a:buSzPct val="110000"/>
              <a:buFont typeface="+mj-lt"/>
              <a:buAutoNum type="arabicPeriod"/>
            </a:pPr>
            <a:r>
              <a:rPr lang="en-US" dirty="0" smtClean="0"/>
              <a:t>General </a:t>
            </a:r>
            <a:r>
              <a:rPr lang="en-US" dirty="0" err="1" smtClean="0"/>
              <a:t>anaesthesia</a:t>
            </a:r>
            <a:endParaRPr lang="en-US" dirty="0" smtClean="0"/>
          </a:p>
          <a:p>
            <a:pPr marL="914400" lvl="1" indent="-514350" algn="l" rtl="0">
              <a:buClr>
                <a:schemeClr val="bg1"/>
              </a:buClr>
              <a:buSzPct val="110000"/>
              <a:buFont typeface="+mj-lt"/>
              <a:buAutoNum type="alphaLcParenR"/>
            </a:pPr>
            <a:r>
              <a:rPr lang="en-US" dirty="0" smtClean="0"/>
              <a:t>Inhalational: </a:t>
            </a:r>
            <a:r>
              <a:rPr lang="en-US" dirty="0"/>
              <a:t>by gas or </a:t>
            </a:r>
            <a:r>
              <a:rPr lang="en-US" dirty="0" smtClean="0"/>
              <a:t>vapor</a:t>
            </a:r>
          </a:p>
          <a:p>
            <a:pPr marL="914400" lvl="1" indent="-514350" algn="l" rtl="0">
              <a:buClr>
                <a:schemeClr val="bg1"/>
              </a:buClr>
              <a:buSzPct val="110000"/>
              <a:buFont typeface="+mj-lt"/>
              <a:buAutoNum type="alphaLcParenR"/>
            </a:pPr>
            <a:r>
              <a:rPr lang="en-US" dirty="0" smtClean="0"/>
              <a:t>IV </a:t>
            </a:r>
            <a:r>
              <a:rPr lang="en-US" dirty="0"/>
              <a:t>,IM or P/R</a:t>
            </a:r>
          </a:p>
          <a:p>
            <a:pPr marL="514350" indent="-514350" algn="l" rtl="0">
              <a:buClr>
                <a:schemeClr val="bg1"/>
              </a:buClr>
              <a:buSzPct val="110000"/>
              <a:buFont typeface="+mj-lt"/>
              <a:buAutoNum type="arabicPeriod"/>
            </a:pPr>
            <a:r>
              <a:rPr lang="en-US" dirty="0" smtClean="0"/>
              <a:t>Regional </a:t>
            </a:r>
            <a:r>
              <a:rPr lang="en-US" dirty="0" err="1"/>
              <a:t>anaesthesia</a:t>
            </a:r>
            <a:r>
              <a:rPr lang="en-US" dirty="0"/>
              <a:t> </a:t>
            </a:r>
          </a:p>
          <a:p>
            <a:pPr marL="514350" indent="-514350" algn="l" rtl="0">
              <a:buClr>
                <a:schemeClr val="bg1"/>
              </a:buClr>
              <a:buSzPct val="110000"/>
              <a:buFont typeface="+mj-lt"/>
              <a:buAutoNum type="arabicPeriod"/>
            </a:pPr>
            <a:r>
              <a:rPr lang="en-US" dirty="0" smtClean="0"/>
              <a:t>Local </a:t>
            </a:r>
            <a:r>
              <a:rPr lang="en-US" dirty="0" err="1"/>
              <a:t>anaesthesia</a:t>
            </a:r>
            <a:r>
              <a:rPr lang="en-US" dirty="0"/>
              <a:t> </a:t>
            </a:r>
          </a:p>
          <a:p>
            <a:pPr marL="514350" indent="-514350" algn="l" rtl="0">
              <a:buClr>
                <a:schemeClr val="bg1"/>
              </a:buClr>
              <a:buSzPct val="110000"/>
              <a:buNone/>
            </a:pPr>
            <a:r>
              <a:rPr lang="en-US" dirty="0"/>
              <a:t>Or to </a:t>
            </a:r>
            <a:r>
              <a:rPr lang="en-US" dirty="0" smtClean="0"/>
              <a:t>combine </a:t>
            </a:r>
            <a:r>
              <a:rPr lang="en-US" dirty="0"/>
              <a:t>between them     </a:t>
            </a:r>
          </a:p>
        </p:txBody>
      </p:sp>
    </p:spTree>
    <p:extLst>
      <p:ext uri="{BB962C8B-B14F-4D97-AF65-F5344CB8AC3E}">
        <p14:creationId xmlns:p14="http://schemas.microsoft.com/office/powerpoint/2010/main" val="370013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INHALATIONAL ANAESTHESIA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en-US" dirty="0"/>
              <a:t> Inhalational </a:t>
            </a:r>
            <a:r>
              <a:rPr lang="en-US" dirty="0" err="1" smtClean="0"/>
              <a:t>anaesthesia</a:t>
            </a:r>
            <a:r>
              <a:rPr lang="en-US" dirty="0" smtClean="0"/>
              <a:t> </a:t>
            </a:r>
            <a:r>
              <a:rPr lang="en-US" dirty="0"/>
              <a:t>is achieved through airway tract by facemask, laryngeal mask or </a:t>
            </a:r>
            <a:r>
              <a:rPr lang="en-US" dirty="0" err="1" smtClean="0"/>
              <a:t>endotracheal</a:t>
            </a:r>
            <a:r>
              <a:rPr lang="en-US" dirty="0" smtClean="0"/>
              <a:t> </a:t>
            </a:r>
            <a:r>
              <a:rPr lang="en-US" dirty="0"/>
              <a:t>tube.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en-US" dirty="0"/>
              <a:t> The agent used is a gas like nitrous oxide or volatile vapor like chloroform, </a:t>
            </a:r>
            <a:r>
              <a:rPr lang="en-US" dirty="0" smtClean="0"/>
              <a:t>ether, or </a:t>
            </a:r>
            <a:r>
              <a:rPr lang="en-US" dirty="0" err="1"/>
              <a:t>flothane</a:t>
            </a:r>
            <a:r>
              <a:rPr lang="en-US" dirty="0"/>
              <a:t>.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en-US" dirty="0"/>
              <a:t> Inhalational </a:t>
            </a:r>
            <a:r>
              <a:rPr lang="en-US" dirty="0" err="1"/>
              <a:t>anaesthesia</a:t>
            </a:r>
            <a:r>
              <a:rPr lang="en-US" dirty="0"/>
              <a:t> </a:t>
            </a:r>
            <a:r>
              <a:rPr lang="en-US" dirty="0" smtClean="0"/>
              <a:t>depresses </a:t>
            </a:r>
            <a:r>
              <a:rPr lang="en-US" dirty="0"/>
              <a:t>the brain from up </a:t>
            </a:r>
            <a:r>
              <a:rPr lang="en-US" dirty="0" smtClean="0"/>
              <a:t>[</a:t>
            </a:r>
            <a:r>
              <a:rPr lang="en-US" dirty="0"/>
              <a:t>cortex] to down [the medulla] by increasing dose.</a:t>
            </a:r>
          </a:p>
        </p:txBody>
      </p:sp>
    </p:spTree>
    <p:extLst>
      <p:ext uri="{BB962C8B-B14F-4D97-AF65-F5344CB8AC3E}">
        <p14:creationId xmlns:p14="http://schemas.microsoft.com/office/powerpoint/2010/main" val="378022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5645" y="609600"/>
            <a:ext cx="538495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10668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dirty="0" err="1" smtClean="0">
                <a:solidFill>
                  <a:srgbClr val="000000"/>
                </a:solidFill>
              </a:rPr>
              <a:t>Anaesthesia</a:t>
            </a:r>
            <a:r>
              <a:rPr lang="en-US" sz="3200" dirty="0" smtClean="0">
                <a:solidFill>
                  <a:srgbClr val="000000"/>
                </a:solidFill>
              </a:rPr>
              <a:t> Machine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8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162800" cy="990600"/>
          </a:xfrm>
        </p:spPr>
        <p:txBody>
          <a:bodyPr/>
          <a:lstStyle/>
          <a:p>
            <a:r>
              <a:rPr lang="en-US" dirty="0"/>
              <a:t>Anesthesia Components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0"/>
            <a:ext cx="3352800" cy="4419600"/>
          </a:xfrm>
        </p:spPr>
        <p:txBody>
          <a:bodyPr/>
          <a:lstStyle/>
          <a:p>
            <a:pPr lvl="1"/>
            <a:r>
              <a:rPr lang="en-US" sz="2400" b="1"/>
              <a:t>Frame</a:t>
            </a:r>
          </a:p>
          <a:p>
            <a:pPr lvl="1"/>
            <a:r>
              <a:rPr lang="en-US" sz="2400" b="1"/>
              <a:t>Regulator</a:t>
            </a:r>
          </a:p>
          <a:p>
            <a:pPr lvl="1"/>
            <a:r>
              <a:rPr lang="en-US" sz="2400" b="1"/>
              <a:t>Flowmeter </a:t>
            </a:r>
          </a:p>
          <a:p>
            <a:pPr lvl="1"/>
            <a:r>
              <a:rPr lang="en-US" sz="2400" b="1"/>
              <a:t>Oxygen Flush Assembly</a:t>
            </a:r>
          </a:p>
          <a:p>
            <a:pPr lvl="1"/>
            <a:r>
              <a:rPr lang="en-US" sz="2400" b="1"/>
              <a:t>Vaporizer</a:t>
            </a:r>
          </a:p>
          <a:p>
            <a:pPr lvl="1"/>
            <a:r>
              <a:rPr lang="en-US" sz="2400" b="1"/>
              <a:t>Anesthetic Supply System</a:t>
            </a:r>
          </a:p>
          <a:p>
            <a:pPr lvl="1"/>
            <a:r>
              <a:rPr lang="en-US" sz="2400" b="1"/>
              <a:t>Scavenging System</a:t>
            </a:r>
          </a:p>
        </p:txBody>
      </p:sp>
      <p:pic>
        <p:nvPicPr>
          <p:cNvPr id="3080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t="17267" r="6328"/>
          <a:stretch>
            <a:fillRect/>
          </a:stretch>
        </p:blipFill>
        <p:spPr>
          <a:xfrm>
            <a:off x="3886200" y="3054350"/>
            <a:ext cx="5105400" cy="3651250"/>
          </a:xfrm>
          <a:noFill/>
          <a:ln/>
        </p:spPr>
      </p:pic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457200" y="1676400"/>
            <a:ext cx="4800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 b="1"/>
              <a:t>Anesthesia Machine</a:t>
            </a: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2197100" y="2527300"/>
            <a:ext cx="2895600" cy="1752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2819400" y="3429000"/>
            <a:ext cx="3429000" cy="914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 flipV="1">
            <a:off x="2667000" y="4419600"/>
            <a:ext cx="4038600" cy="228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2743200" y="4191000"/>
            <a:ext cx="2514600" cy="533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3454400" y="5473700"/>
            <a:ext cx="2032000" cy="7747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0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 animBg="1"/>
      <p:bldP spid="3086" grpId="0" animBg="1"/>
      <p:bldP spid="3087" grpId="0" animBg="1"/>
      <p:bldP spid="3088" grpId="0" animBg="1"/>
      <p:bldP spid="308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83C1-DD05-4055-B4AA-2E28E75E062C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819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GB"/>
              <a:t>General Anaesthesia (GA)</a:t>
            </a:r>
            <a:endParaRPr lang="en-US"/>
          </a:p>
        </p:txBody>
      </p:sp>
      <p:graphicFrame>
        <p:nvGraphicFramePr>
          <p:cNvPr id="6" name="SmartArt Placeholder 5"/>
          <p:cNvGraphicFramePr>
            <a:graphicFrameLocks noGrp="1"/>
          </p:cNvGraphicFramePr>
          <p:nvPr>
            <p:ph sz="quarter" idx="4294967295"/>
          </p:nvPr>
        </p:nvGraphicFramePr>
        <p:xfrm>
          <a:off x="407988" y="1589088"/>
          <a:ext cx="3886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6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0" y="1916113"/>
            <a:ext cx="4321175" cy="3529012"/>
          </a:xfrm>
        </p:spPr>
        <p:txBody>
          <a:bodyPr/>
          <a:lstStyle/>
          <a:p>
            <a:pPr marL="319088" indent="-319088"/>
            <a:r>
              <a:rPr lang="en-GB"/>
              <a:t>A variety of drugs are given to the patient that have different effects with the overall aim of ensuring unconsciousness, amnesia and analgesia. </a:t>
            </a:r>
          </a:p>
        </p:txBody>
      </p:sp>
    </p:spTree>
    <p:extLst>
      <p:ext uri="{BB962C8B-B14F-4D97-AF65-F5344CB8AC3E}">
        <p14:creationId xmlns:p14="http://schemas.microsoft.com/office/powerpoint/2010/main" val="292021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A865-489E-45DC-9618-EA7791E1B11C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460375" y="277813"/>
            <a:ext cx="8229600" cy="1139825"/>
          </a:xfrm>
        </p:spPr>
        <p:txBody>
          <a:bodyPr anchor="ctr"/>
          <a:lstStyle/>
          <a:p>
            <a:r>
              <a:rPr lang="en-GB"/>
              <a:t>Overview</a:t>
            </a:r>
          </a:p>
        </p:txBody>
      </p:sp>
      <p:sp>
        <p:nvSpPr>
          <p:cNvPr id="5123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1123950"/>
            <a:ext cx="8229600" cy="5113338"/>
          </a:xfrm>
        </p:spPr>
        <p:txBody>
          <a:bodyPr>
            <a:normAutofit/>
          </a:bodyPr>
          <a:lstStyle/>
          <a:p>
            <a:pPr marL="319088" indent="-319088">
              <a:lnSpc>
                <a:spcPct val="90000"/>
              </a:lnSpc>
              <a:buFont typeface="Wingdings" pitchFamily="2" charset="2"/>
              <a:buNone/>
            </a:pPr>
            <a:endParaRPr lang="en-GB"/>
          </a:p>
          <a:p>
            <a:pPr marL="319088" indent="-319088">
              <a:lnSpc>
                <a:spcPct val="90000"/>
              </a:lnSpc>
            </a:pPr>
            <a:r>
              <a:rPr lang="en-GB"/>
              <a:t>General anaesthesia is a complex procedure involving :</a:t>
            </a:r>
          </a:p>
          <a:p>
            <a:pPr lvl="1">
              <a:lnSpc>
                <a:spcPct val="90000"/>
              </a:lnSpc>
            </a:pPr>
            <a:r>
              <a:rPr lang="en-GB" sz="2800"/>
              <a:t>Pre-anaesthetic assessment </a:t>
            </a:r>
          </a:p>
          <a:p>
            <a:pPr lvl="1">
              <a:lnSpc>
                <a:spcPct val="90000"/>
              </a:lnSpc>
            </a:pPr>
            <a:r>
              <a:rPr lang="en-GB" sz="2800"/>
              <a:t>Administration of general anaesthetic drugs </a:t>
            </a:r>
          </a:p>
          <a:p>
            <a:pPr lvl="1">
              <a:lnSpc>
                <a:spcPct val="90000"/>
              </a:lnSpc>
            </a:pPr>
            <a:r>
              <a:rPr lang="en-GB" sz="2800"/>
              <a:t>Cardio-respiratory monitoring </a:t>
            </a:r>
          </a:p>
          <a:p>
            <a:pPr lvl="1">
              <a:lnSpc>
                <a:spcPct val="90000"/>
              </a:lnSpc>
            </a:pPr>
            <a:r>
              <a:rPr lang="en-GB" sz="2800"/>
              <a:t>Analgesia</a:t>
            </a:r>
          </a:p>
          <a:p>
            <a:pPr lvl="1">
              <a:lnSpc>
                <a:spcPct val="90000"/>
              </a:lnSpc>
            </a:pPr>
            <a:r>
              <a:rPr lang="en-GB" sz="2800"/>
              <a:t>Airway management </a:t>
            </a:r>
          </a:p>
          <a:p>
            <a:pPr lvl="1">
              <a:lnSpc>
                <a:spcPct val="90000"/>
              </a:lnSpc>
            </a:pPr>
            <a:r>
              <a:rPr lang="en-GB" sz="2800"/>
              <a:t>Fluid management </a:t>
            </a:r>
          </a:p>
          <a:p>
            <a:pPr lvl="1">
              <a:lnSpc>
                <a:spcPct val="90000"/>
              </a:lnSpc>
            </a:pPr>
            <a:r>
              <a:rPr lang="en-GB" sz="2800"/>
              <a:t>Postoperative pain relief </a:t>
            </a:r>
          </a:p>
          <a:p>
            <a:pPr marL="319088" indent="-319088">
              <a:lnSpc>
                <a:spcPct val="90000"/>
              </a:lnSpc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8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3035-4B34-408B-B2E3-56787EE3F719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460375" y="277813"/>
            <a:ext cx="8229600" cy="1139825"/>
          </a:xfrm>
        </p:spPr>
        <p:txBody>
          <a:bodyPr anchor="ctr"/>
          <a:lstStyle/>
          <a:p>
            <a:r>
              <a:rPr lang="en-GB"/>
              <a:t>Pre-anaesthetic evaluation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893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1A79-121E-45D7-BCB7-08D4D78DE255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460375" y="277813"/>
            <a:ext cx="8229600" cy="1139825"/>
          </a:xfrm>
        </p:spPr>
        <p:txBody>
          <a:bodyPr anchor="ctr"/>
          <a:lstStyle/>
          <a:p>
            <a:r>
              <a:rPr lang="en-GB"/>
              <a:t>Pre-anaesthetic evaluation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</p:nvPr>
        </p:nvGraphicFramePr>
        <p:xfrm>
          <a:off x="427008" y="1285860"/>
          <a:ext cx="822960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75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D2F1-5D65-494C-84F5-0689AD962D1F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460375" y="277813"/>
            <a:ext cx="8229600" cy="1139825"/>
          </a:xfrm>
        </p:spPr>
        <p:txBody>
          <a:bodyPr anchor="ctr"/>
          <a:lstStyle/>
          <a:p>
            <a:r>
              <a:rPr lang="en-GB"/>
              <a:t>Premedication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</p:nvPr>
        </p:nvGraphicFramePr>
        <p:xfrm>
          <a:off x="477838" y="1600200"/>
          <a:ext cx="8153399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785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20900"/>
            <a:ext cx="8229600" cy="1384300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dirty="0" smtClean="0"/>
              <a:t>GENERAL – REGIONAL – LOCAL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ANAESTHESIA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0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7C91-8CE9-4F9F-ADB5-4F367384E527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460375" y="128588"/>
            <a:ext cx="8229600" cy="1139825"/>
          </a:xfrm>
        </p:spPr>
        <p:txBody>
          <a:bodyPr anchor="ctr"/>
          <a:lstStyle/>
          <a:p>
            <a:r>
              <a:rPr lang="en-GB"/>
              <a:t>Induction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</p:nvPr>
        </p:nvGraphicFramePr>
        <p:xfrm>
          <a:off x="761364" y="1193448"/>
          <a:ext cx="7405372" cy="4882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69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2047-695A-4D31-B0C7-035CA818BAAE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460375" y="277813"/>
            <a:ext cx="8229600" cy="1139825"/>
          </a:xfrm>
        </p:spPr>
        <p:txBody>
          <a:bodyPr anchor="ctr"/>
          <a:lstStyle/>
          <a:p>
            <a:r>
              <a:rPr lang="en-GB"/>
              <a:t>Intravenous Induction Agents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927225"/>
            <a:ext cx="8229600" cy="4175125"/>
          </a:xfrm>
        </p:spPr>
        <p:txBody>
          <a:bodyPr/>
          <a:lstStyle/>
          <a:p>
            <a:pPr marL="319088" indent="-319088"/>
            <a:r>
              <a:rPr lang="en-GB"/>
              <a:t>Commonly used IV induction agents include Prpofol, Sodium Thiopental and Ketamine.</a:t>
            </a:r>
          </a:p>
          <a:p>
            <a:pPr marL="319088" indent="-319088"/>
            <a:r>
              <a:rPr lang="en-GB"/>
              <a:t>They modulate GABAergic neuronal transmission. (GABA is the most common inhibitory neurotransmitter in humans).</a:t>
            </a:r>
          </a:p>
          <a:p>
            <a:pPr marL="319088" indent="-319088"/>
            <a:r>
              <a:rPr lang="en-GB"/>
              <a:t>The duration of action of IV induction agents is generally 5 to 10 minutes, after which time spontaneous recovery of consciousness will occur.</a:t>
            </a:r>
          </a:p>
          <a:p>
            <a:pPr marL="319088" indent="-319088"/>
            <a:endParaRPr lang="en-GB"/>
          </a:p>
          <a:p>
            <a:pPr marL="319088" indent="-319088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96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5DDB5-4EC3-409E-AB61-842B2CC4AF90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GB"/>
              <a:t>(1) Propofol</a:t>
            </a:r>
          </a:p>
        </p:txBody>
      </p:sp>
      <p:sp>
        <p:nvSpPr>
          <p:cNvPr id="11267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1428750"/>
            <a:ext cx="5829300" cy="5000625"/>
          </a:xfrm>
        </p:spPr>
        <p:txBody>
          <a:bodyPr>
            <a:normAutofit/>
          </a:bodyPr>
          <a:lstStyle/>
          <a:p>
            <a:pPr marL="319088" indent="-319088">
              <a:lnSpc>
                <a:spcPct val="90000"/>
              </a:lnSpc>
            </a:pPr>
            <a:r>
              <a:rPr lang="en-GB"/>
              <a:t>Short-acting agent used for the induction, maintenance of GA and sedation in adult patients and pediatric patients older than 3 years of age.</a:t>
            </a:r>
          </a:p>
          <a:p>
            <a:pPr marL="319088" indent="-319088">
              <a:lnSpc>
                <a:spcPct val="90000"/>
              </a:lnSpc>
            </a:pPr>
            <a:r>
              <a:rPr lang="en-GB"/>
              <a:t>It is highly protein bound </a:t>
            </a:r>
            <a:r>
              <a:rPr lang="en-GB" i="1"/>
              <a:t>in vivo</a:t>
            </a:r>
            <a:r>
              <a:rPr lang="en-GB"/>
              <a:t> and is metabolised by conjugation in the liver.</a:t>
            </a:r>
          </a:p>
          <a:p>
            <a:pPr marL="319088" indent="-319088">
              <a:lnSpc>
                <a:spcPct val="90000"/>
              </a:lnSpc>
            </a:pPr>
            <a:r>
              <a:rPr lang="en-GB"/>
              <a:t>Side-effects is pain on injection hypotension and transient apnea following induction </a:t>
            </a:r>
          </a:p>
          <a:p>
            <a:pPr marL="319088" indent="-319088">
              <a:lnSpc>
                <a:spcPct val="90000"/>
              </a:lnSpc>
            </a:pPr>
            <a:endParaRPr lang="en-GB"/>
          </a:p>
        </p:txBody>
      </p:sp>
      <p:pic>
        <p:nvPicPr>
          <p:cNvPr id="15364" name="Content Placeholder 7" descr="Propofol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0813" y="1412875"/>
            <a:ext cx="2381250" cy="4572000"/>
          </a:xfrm>
        </p:spPr>
      </p:pic>
    </p:spTree>
    <p:extLst>
      <p:ext uri="{BB962C8B-B14F-4D97-AF65-F5344CB8AC3E}">
        <p14:creationId xmlns:p14="http://schemas.microsoft.com/office/powerpoint/2010/main" val="46471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EE5C-CF00-4C79-A38D-0A930A099018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GB"/>
              <a:t>(2) Sodium thiopental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95288" y="1484313"/>
            <a:ext cx="6572250" cy="4857750"/>
          </a:xfrm>
        </p:spPr>
        <p:txBody>
          <a:bodyPr/>
          <a:lstStyle/>
          <a:p>
            <a:pPr marL="319088" indent="-319088"/>
            <a:r>
              <a:rPr lang="en-GB"/>
              <a:t>Rapid-onset ultra-short acting barbiturate, rapidly reaches the brain and causes unconsciousness within 30–45 seconds.</a:t>
            </a:r>
          </a:p>
          <a:p>
            <a:pPr marL="319088" indent="-319088"/>
            <a:r>
              <a:rPr lang="en-GB"/>
              <a:t>The short duration of action is due to its redistribution away from central circulation towards muscle and fat </a:t>
            </a:r>
          </a:p>
          <a:p>
            <a:pPr marL="319088" indent="-319088"/>
            <a:r>
              <a:rPr lang="en-GB"/>
              <a:t>The dose for induction is 3 to 7 mg/kg.</a:t>
            </a:r>
          </a:p>
          <a:p>
            <a:pPr marL="319088" indent="-319088"/>
            <a:r>
              <a:rPr lang="en-GB"/>
              <a:t>Causes hypotension, apnea and airway obstruction</a:t>
            </a:r>
          </a:p>
          <a:p>
            <a:pPr marL="319088" indent="-319088"/>
            <a:endParaRPr lang="en-GB"/>
          </a:p>
          <a:p>
            <a:pPr marL="319088" indent="-319088"/>
            <a:endParaRPr lang="en-GB"/>
          </a:p>
        </p:txBody>
      </p:sp>
      <p:pic>
        <p:nvPicPr>
          <p:cNvPr id="16388" name="Content Placeholder 4" descr="products%5CTHIOPENT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6250" y="1773238"/>
            <a:ext cx="2138363" cy="3095625"/>
          </a:xfrm>
        </p:spPr>
      </p:pic>
    </p:spTree>
    <p:extLst>
      <p:ext uri="{BB962C8B-B14F-4D97-AF65-F5344CB8AC3E}">
        <p14:creationId xmlns:p14="http://schemas.microsoft.com/office/powerpoint/2010/main" val="416357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D0F9-265D-4779-9D39-78096067C3C9}" type="slidenum">
              <a:rPr lang="en-GB" altLang="en-US"/>
              <a:pPr/>
              <a:t>24</a:t>
            </a:fld>
            <a:endParaRPr lang="en-GB" altLang="en-US"/>
          </a:p>
        </p:txBody>
      </p:sp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GB"/>
              <a:t>(3) Ketamine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6759575" cy="4530725"/>
          </a:xfrm>
        </p:spPr>
        <p:txBody>
          <a:bodyPr/>
          <a:lstStyle/>
          <a:p>
            <a:pPr marL="319088" indent="-319088"/>
            <a:r>
              <a:rPr lang="en-GB"/>
              <a:t>Ketamine is a general dissociative anaesthetic.</a:t>
            </a:r>
          </a:p>
          <a:p>
            <a:pPr marL="319088" indent="-319088"/>
            <a:r>
              <a:rPr lang="en-GB"/>
              <a:t>Ketamine is classified as an NMDA Receptor Antagonist.</a:t>
            </a:r>
          </a:p>
          <a:p>
            <a:pPr marL="319088" indent="-319088"/>
            <a:r>
              <a:rPr lang="en-GB"/>
              <a:t>The effect of Ketamine on the respiratory and circulatory systems is different . When used at anaesthetic doses, it will usually stimulate rather than depress the circulatory system.</a:t>
            </a:r>
          </a:p>
        </p:txBody>
      </p:sp>
      <p:pic>
        <p:nvPicPr>
          <p:cNvPr id="17412" name="Content Placeholder 4" descr="imagesCAZVDG6J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7225" y="1895475"/>
            <a:ext cx="1812925" cy="2909888"/>
          </a:xfrm>
        </p:spPr>
      </p:pic>
    </p:spTree>
    <p:extLst>
      <p:ext uri="{BB962C8B-B14F-4D97-AF65-F5344CB8AC3E}">
        <p14:creationId xmlns:p14="http://schemas.microsoft.com/office/powerpoint/2010/main" val="397765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5D41-E16D-43F9-B8CD-BF74A8EE9A80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GB"/>
              <a:t>inhalational induction agents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773238"/>
            <a:ext cx="5829300" cy="3989387"/>
          </a:xfrm>
        </p:spPr>
        <p:txBody>
          <a:bodyPr/>
          <a:lstStyle/>
          <a:p>
            <a:pPr marL="319088" indent="-319088"/>
            <a:r>
              <a:rPr lang="en-GB"/>
              <a:t>The most commonly-used agent is sevoflurane because it causes less irritation than other inhaled gases.</a:t>
            </a:r>
          </a:p>
          <a:p>
            <a:pPr marL="319088" indent="-319088"/>
            <a:r>
              <a:rPr lang="en-GB"/>
              <a:t>Rapidly eliminated and allows rapid awakening.</a:t>
            </a:r>
          </a:p>
          <a:p>
            <a:pPr marL="319088" indent="-319088"/>
            <a:endParaRPr lang="en-US"/>
          </a:p>
        </p:txBody>
      </p:sp>
      <p:pic>
        <p:nvPicPr>
          <p:cNvPr id="18436" name="Content Placeholder 4" descr="foto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9513" y="1895475"/>
            <a:ext cx="2344737" cy="3697288"/>
          </a:xfrm>
        </p:spPr>
      </p:pic>
    </p:spTree>
    <p:extLst>
      <p:ext uri="{BB962C8B-B14F-4D97-AF65-F5344CB8AC3E}">
        <p14:creationId xmlns:p14="http://schemas.microsoft.com/office/powerpoint/2010/main" val="224047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9A56-FEA9-4F25-B671-2D1D1F5C0F95}" type="slidenum">
              <a:rPr lang="en-GB" altLang="en-US"/>
              <a:pPr/>
              <a:t>26</a:t>
            </a:fld>
            <a:endParaRPr lang="en-GB" altLang="en-US"/>
          </a:p>
        </p:txBody>
      </p:sp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460375" y="277813"/>
            <a:ext cx="8229600" cy="1139825"/>
          </a:xfrm>
        </p:spPr>
        <p:txBody>
          <a:bodyPr anchor="ctr"/>
          <a:lstStyle/>
          <a:p>
            <a:r>
              <a:rPr lang="en-GB"/>
              <a:t>Maintenance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68313" y="1773238"/>
            <a:ext cx="8229600" cy="4030662"/>
          </a:xfrm>
        </p:spPr>
        <p:txBody>
          <a:bodyPr/>
          <a:lstStyle/>
          <a:p>
            <a:pPr marL="319088" indent="-319088"/>
            <a:r>
              <a:rPr lang="en-GB"/>
              <a:t>In order to prolong anaesthesia for the required duration (usually the duration of surgery), patient has to breathe a carefully controlled mixture of oxygen, nitrous oxide, and a volatile anaesthetic agent. This is transferred to the patient's brain via the lungs and the bloodstream, and the patient remains unconscious. </a:t>
            </a:r>
          </a:p>
          <a:p>
            <a:pPr marL="319088" indent="-319088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44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1F05-3572-4045-9473-470C602F0F32}" type="slidenum">
              <a:rPr lang="en-GB" altLang="en-US"/>
              <a:pPr/>
              <a:t>27</a:t>
            </a:fld>
            <a:endParaRPr lang="en-GB" altLang="en-US"/>
          </a:p>
        </p:txBody>
      </p:sp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460375" y="277813"/>
            <a:ext cx="8229600" cy="1139825"/>
          </a:xfrm>
        </p:spPr>
        <p:txBody>
          <a:bodyPr anchor="ctr"/>
          <a:lstStyle/>
          <a:p>
            <a:r>
              <a:rPr lang="en-GB"/>
              <a:t>Maintenance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8229600" cy="4502150"/>
          </a:xfrm>
        </p:spPr>
        <p:txBody>
          <a:bodyPr/>
          <a:lstStyle/>
          <a:p>
            <a:pPr marL="319088" indent="-319088"/>
            <a:r>
              <a:rPr lang="en-GB"/>
              <a:t>Inhaled agents are supplemented by intravenous anaesthetics, such as opioids (usually fentanyl or morphine).</a:t>
            </a:r>
          </a:p>
          <a:p>
            <a:pPr marL="319088" indent="-319088"/>
            <a:r>
              <a:rPr lang="en-GB"/>
              <a:t> At the end of surgery the volatile anaesthetic is discontinued. </a:t>
            </a:r>
          </a:p>
          <a:p>
            <a:pPr marL="319088" indent="-319088"/>
            <a:r>
              <a:rPr lang="en-GB"/>
              <a:t>Recovery of consciousness occurs when the concentration of anaesthetic in the brain drops below a certain level (usually within 1 to 30 minutes depending upon the duration of surgery).</a:t>
            </a:r>
          </a:p>
          <a:p>
            <a:pPr marL="319088" indent="-319088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12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6E5E-C01B-4E6A-BCAB-7EF5EE9E5710}" type="slidenum">
              <a:rPr lang="en-GB" altLang="en-US"/>
              <a:pPr/>
              <a:t>28</a:t>
            </a:fld>
            <a:endParaRPr lang="en-GB" altLang="en-US"/>
          </a:p>
        </p:txBody>
      </p:sp>
      <p:sp>
        <p:nvSpPr>
          <p:cNvPr id="21506" name="Title 4"/>
          <p:cNvSpPr>
            <a:spLocks noGrp="1"/>
          </p:cNvSpPr>
          <p:nvPr>
            <p:ph type="title" idx="4294967295"/>
          </p:nvPr>
        </p:nvSpPr>
        <p:spPr>
          <a:xfrm>
            <a:off x="460375" y="277813"/>
            <a:ext cx="8229600" cy="1139825"/>
          </a:xfrm>
        </p:spPr>
        <p:txBody>
          <a:bodyPr anchor="ctr"/>
          <a:lstStyle/>
          <a:p>
            <a:r>
              <a:rPr lang="en-GB"/>
              <a:t>Maintenance</a:t>
            </a:r>
          </a:p>
        </p:txBody>
      </p:sp>
      <p:sp>
        <p:nvSpPr>
          <p:cNvPr id="21507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8229600" cy="4502150"/>
          </a:xfrm>
        </p:spPr>
        <p:txBody>
          <a:bodyPr/>
          <a:lstStyle/>
          <a:p>
            <a:pPr marL="319088" indent="-319088"/>
            <a:r>
              <a:rPr lang="en-GB"/>
              <a:t>Total Intra-Venous Anaesthesia (TIVA): this involves using a computer controlled syringe driver (pump) to infuse Propofol throughout the duration of surgery, removing the need for a volatile anaesthetic. </a:t>
            </a:r>
          </a:p>
          <a:p>
            <a:pPr marL="319088" indent="-319088"/>
            <a:r>
              <a:rPr lang="en-GB"/>
              <a:t>Advantages: faster recovery from anaesthesia, reduced incidence of post-operative nausea and vomiting, and absence of a trigger for malignant hyperthermia.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7AB1-D7AF-4200-A222-4920E372C3D2}" type="slidenum">
              <a:rPr lang="en-GB" altLang="en-US"/>
              <a:pPr/>
              <a:t>29</a:t>
            </a:fld>
            <a:endParaRPr lang="en-GB" alt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0375" y="277813"/>
            <a:ext cx="8229600" cy="1139825"/>
          </a:xfrm>
        </p:spPr>
        <p:txBody>
          <a:bodyPr anchor="ctr"/>
          <a:lstStyle/>
          <a:p>
            <a:r>
              <a:rPr lang="en-GB" sz="3400"/>
              <a:t>Neuromuscular-blocking drugs</a:t>
            </a:r>
            <a:endParaRPr lang="en-US" sz="34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2001838"/>
            <a:ext cx="8229600" cy="4100512"/>
          </a:xfrm>
        </p:spPr>
        <p:txBody>
          <a:bodyPr/>
          <a:lstStyle/>
          <a:p>
            <a:pPr marL="319088" indent="-319088"/>
            <a:r>
              <a:rPr lang="en-GB"/>
              <a:t>Block neuromuscular transmission at the neuromuscular junction.</a:t>
            </a:r>
          </a:p>
          <a:p>
            <a:pPr marL="319088" indent="-319088"/>
            <a:r>
              <a:rPr lang="en-GB"/>
              <a:t>Used as an adjunct to anesthesia to induce paralysis.</a:t>
            </a:r>
          </a:p>
          <a:p>
            <a:pPr marL="319088" indent="-319088"/>
            <a:r>
              <a:rPr lang="en-GB"/>
              <a:t>Mechanical ventilation should be available to maintain adequate respiration.</a:t>
            </a:r>
          </a:p>
        </p:txBody>
      </p:sp>
    </p:spTree>
    <p:extLst>
      <p:ext uri="{BB962C8B-B14F-4D97-AF65-F5344CB8AC3E}">
        <p14:creationId xmlns:p14="http://schemas.microsoft.com/office/powerpoint/2010/main" val="15373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WHAT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DOES ANESTHESIA MEAN?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>
              <a:buFontTx/>
              <a:buNone/>
            </a:pPr>
            <a:r>
              <a:rPr lang="en-US" dirty="0"/>
              <a:t>The word </a:t>
            </a:r>
            <a:r>
              <a:rPr lang="en-US" dirty="0" err="1"/>
              <a:t>anaesthesia</a:t>
            </a:r>
            <a:r>
              <a:rPr lang="en-US" dirty="0"/>
              <a:t> is derived from the </a:t>
            </a:r>
            <a:r>
              <a:rPr lang="en-US" dirty="0" smtClean="0"/>
              <a:t>Greek: meaning </a:t>
            </a:r>
            <a:r>
              <a:rPr lang="en-US" dirty="0"/>
              <a:t>insensible or without </a:t>
            </a:r>
            <a:r>
              <a:rPr lang="en-US" dirty="0" smtClean="0"/>
              <a:t>feeling.</a:t>
            </a:r>
            <a:endParaRPr lang="en-US" dirty="0"/>
          </a:p>
          <a:p>
            <a:pPr algn="l" rtl="0">
              <a:buFontTx/>
              <a:buNone/>
            </a:pPr>
            <a:r>
              <a:rPr lang="en-US" dirty="0"/>
              <a:t>The adjective will be ANAESTHETIC . </a:t>
            </a:r>
          </a:p>
          <a:p>
            <a:pPr algn="l" rtl="0">
              <a:buFontTx/>
              <a:buNone/>
            </a:pPr>
            <a:r>
              <a:rPr lang="en-US" dirty="0"/>
              <a:t>The means employed would properly </a:t>
            </a:r>
            <a:r>
              <a:rPr lang="en-US" dirty="0" smtClean="0"/>
              <a:t>be called </a:t>
            </a:r>
            <a:r>
              <a:rPr lang="en-US" dirty="0"/>
              <a:t>the anti-aesthetic agent but it is allowable to say </a:t>
            </a:r>
            <a:r>
              <a:rPr lang="en-US" dirty="0" err="1"/>
              <a:t>anaesthetic</a:t>
            </a:r>
            <a:r>
              <a:rPr lang="en-US" dirty="0"/>
              <a:t> or in American anesthetic </a:t>
            </a:r>
          </a:p>
        </p:txBody>
      </p:sp>
    </p:spTree>
    <p:extLst>
      <p:ext uri="{BB962C8B-B14F-4D97-AF65-F5344CB8AC3E}">
        <p14:creationId xmlns:p14="http://schemas.microsoft.com/office/powerpoint/2010/main" val="61290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F532-70AE-4819-9AE1-38342F784F0C}" type="slidenum">
              <a:rPr lang="en-GB" altLang="en-US"/>
              <a:pPr/>
              <a:t>30</a:t>
            </a:fld>
            <a:endParaRPr lang="en-GB" altLang="en-US"/>
          </a:p>
        </p:txBody>
      </p:sp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460375" y="277813"/>
            <a:ext cx="8229600" cy="1139825"/>
          </a:xfrm>
        </p:spPr>
        <p:txBody>
          <a:bodyPr anchor="ctr"/>
          <a:lstStyle/>
          <a:p>
            <a:r>
              <a:rPr lang="en-GB" sz="3400"/>
              <a:t>Types of NMB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</p:nvPr>
        </p:nvGraphicFramePr>
        <p:xfrm>
          <a:off x="760116" y="1218455"/>
          <a:ext cx="7766676" cy="4856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226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0858-CFB0-4B61-B63C-811EE8DCE4FF}" type="slidenum">
              <a:rPr lang="en-GB" altLang="en-US"/>
              <a:pPr/>
              <a:t>31</a:t>
            </a:fld>
            <a:endParaRPr lang="en-GB" altLang="en-US"/>
          </a:p>
        </p:txBody>
      </p:sp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460375" y="277813"/>
            <a:ext cx="8229600" cy="1139825"/>
          </a:xfrm>
        </p:spPr>
        <p:txBody>
          <a:bodyPr anchor="ctr"/>
          <a:lstStyle/>
          <a:p>
            <a:r>
              <a:rPr lang="en-GB"/>
              <a:t>Postoperative Analgesia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415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roquis-Mcintosh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800225"/>
            <a:ext cx="7962900" cy="4600575"/>
          </a:xfrm>
          <a:prstGeom prst="rect">
            <a:avLst/>
          </a:prstGeom>
          <a:noFill/>
          <a:ln/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dirty="0" err="1" smtClean="0">
                <a:solidFill>
                  <a:srgbClr val="000000"/>
                </a:solidFill>
              </a:rPr>
              <a:t>Laryngoscopy</a:t>
            </a:r>
            <a:r>
              <a:rPr lang="en-US" sz="3200" dirty="0" smtClean="0">
                <a:solidFill>
                  <a:srgbClr val="000000"/>
                </a:solidFill>
              </a:rPr>
              <a:t> – </a:t>
            </a:r>
            <a:r>
              <a:rPr lang="en-US" sz="3200" dirty="0" err="1" smtClean="0">
                <a:solidFill>
                  <a:srgbClr val="000000"/>
                </a:solidFill>
              </a:rPr>
              <a:t>Endotracheal</a:t>
            </a:r>
            <a:r>
              <a:rPr lang="en-US" sz="3200" dirty="0" smtClean="0">
                <a:solidFill>
                  <a:srgbClr val="000000"/>
                </a:solidFill>
              </a:rPr>
              <a:t> Intubation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6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1238"/>
            <a:ext cx="38100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0550" y="1314450"/>
            <a:ext cx="45148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904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27.0.0.1:83/figures/04/40230f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231" y="1143000"/>
            <a:ext cx="3668116" cy="5410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dirty="0" err="1" smtClean="0">
                <a:solidFill>
                  <a:srgbClr val="000000"/>
                </a:solidFill>
              </a:rPr>
              <a:t>Laryngoscopy</a:t>
            </a:r>
            <a:r>
              <a:rPr lang="en-US" sz="3200" dirty="0" smtClean="0">
                <a:solidFill>
                  <a:srgbClr val="000000"/>
                </a:solidFill>
              </a:rPr>
              <a:t> – </a:t>
            </a:r>
            <a:r>
              <a:rPr lang="en-US" sz="3200" dirty="0" err="1" smtClean="0">
                <a:solidFill>
                  <a:srgbClr val="000000"/>
                </a:solidFill>
              </a:rPr>
              <a:t>Endotracheal</a:t>
            </a:r>
            <a:r>
              <a:rPr lang="en-US" sz="3200" dirty="0" smtClean="0">
                <a:solidFill>
                  <a:srgbClr val="000000"/>
                </a:solidFill>
              </a:rPr>
              <a:t> Intubation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7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Glotic view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3429000"/>
            <a:ext cx="4427537" cy="2984500"/>
          </a:xfrm>
          <a:prstGeom prst="rect">
            <a:avLst/>
          </a:prstGeom>
          <a:noFill/>
          <a:ln/>
        </p:spPr>
      </p:pic>
      <p:pic>
        <p:nvPicPr>
          <p:cNvPr id="3" name="Picture 8" descr="Glotic view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1000" y="2971800"/>
            <a:ext cx="4022725" cy="3438525"/>
          </a:xfrm>
          <a:prstGeom prst="rect">
            <a:avLst/>
          </a:prstGeo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533400" y="4572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dirty="0" err="1" smtClean="0">
                <a:solidFill>
                  <a:srgbClr val="000000"/>
                </a:solidFill>
              </a:rPr>
              <a:t>Laryngoscopy</a:t>
            </a:r>
            <a:r>
              <a:rPr lang="en-US" sz="3200" dirty="0" smtClean="0">
                <a:solidFill>
                  <a:srgbClr val="000000"/>
                </a:solidFill>
              </a:rPr>
              <a:t> – </a:t>
            </a:r>
            <a:r>
              <a:rPr lang="en-US" sz="3200" dirty="0" err="1" smtClean="0">
                <a:solidFill>
                  <a:srgbClr val="000000"/>
                </a:solidFill>
              </a:rPr>
              <a:t>Endotracheal</a:t>
            </a:r>
            <a:r>
              <a:rPr lang="en-US" sz="3200" dirty="0" smtClean="0">
                <a:solidFill>
                  <a:srgbClr val="000000"/>
                </a:solidFill>
              </a:rPr>
              <a:t> Intubation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4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27.0.0.1:83/figures/04/40230f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93" y="1952614"/>
            <a:ext cx="7672937" cy="41433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000000"/>
                </a:solidFill>
              </a:rPr>
              <a:t>Laryngeal Mask Airway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6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8" y="1762125"/>
            <a:ext cx="81629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4572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dirty="0" err="1" smtClean="0">
                <a:solidFill>
                  <a:srgbClr val="000000"/>
                </a:solidFill>
              </a:rPr>
              <a:t>Oropharyngeal</a:t>
            </a:r>
            <a:r>
              <a:rPr lang="en-US" sz="3200" dirty="0" smtClean="0">
                <a:solidFill>
                  <a:srgbClr val="000000"/>
                </a:solidFill>
              </a:rPr>
              <a:t> and Nasopharyngeal Airways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html:mk:@MSITStore:C:\DOCUME~1\DRRAAF~1\LOCALS~1\Temp\Rar$DI02.719\Atlas%20of%20Airway%20Management%20-%20Techniques%20and%20Tools.chm::/02.%20Mask%20Ventilation.mht!http://gateway.ut.ovid.com/FullTextService/CT%7b06b9ee1beed59419be418430d9c6ad30f118668993eb48b13def176bb0af60a29afc578b64a479e9a27c8ddb27a9836d%7d/DA1C2FF4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214414" y="582683"/>
            <a:ext cx="6500858" cy="5898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505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INTRVENOUS ANAESTHESIA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>
              <a:buFontTx/>
              <a:buNone/>
            </a:pP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en-US" dirty="0" smtClean="0"/>
              <a:t>Very rapid: 10 </a:t>
            </a:r>
            <a:r>
              <a:rPr lang="en-US" dirty="0"/>
              <a:t>seconds, for 10 minutes</a:t>
            </a:r>
          </a:p>
          <a:p>
            <a:pPr algn="l" rtl="0">
              <a:buFontTx/>
              <a:buNone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en-US" dirty="0"/>
              <a:t>Irreversible dose</a:t>
            </a:r>
          </a:p>
          <a:p>
            <a:pPr algn="l" rtl="0">
              <a:buFontTx/>
              <a:buNone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en-US" dirty="0"/>
              <a:t>It is used in short operation or in induction of </a:t>
            </a:r>
            <a:r>
              <a:rPr lang="en-US" dirty="0" err="1"/>
              <a:t>anaesthesia</a:t>
            </a:r>
            <a:r>
              <a:rPr lang="en-US" dirty="0"/>
              <a:t> and </a:t>
            </a:r>
            <a:r>
              <a:rPr lang="en-US" dirty="0" err="1"/>
              <a:t>anaesthesia</a:t>
            </a:r>
            <a:r>
              <a:rPr lang="en-US" dirty="0"/>
              <a:t> maintained by inhalational route</a:t>
            </a:r>
          </a:p>
          <a:p>
            <a:pPr algn="l" rtl="0">
              <a:buFontTx/>
              <a:buNone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en-US" dirty="0"/>
              <a:t>New agent now can be used in </a:t>
            </a:r>
            <a:r>
              <a:rPr lang="en-US" dirty="0" smtClean="0"/>
              <a:t>maintenance </a:t>
            </a:r>
            <a:r>
              <a:rPr lang="en-US" dirty="0"/>
              <a:t>by infusion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49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Definition of </a:t>
            </a:r>
            <a:r>
              <a:rPr lang="en-US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Anaesthesia</a:t>
            </a:r>
            <a:endParaRPr lang="en-US" u="sng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>
              <a:buFontTx/>
              <a:buNone/>
            </a:pPr>
            <a:r>
              <a:rPr lang="en-US" dirty="0"/>
              <a:t>Insensible does not necessary imply loss of consciousness. </a:t>
            </a:r>
          </a:p>
          <a:p>
            <a:pPr algn="l" rtl="0">
              <a:buFontTx/>
              <a:buNone/>
            </a:pPr>
            <a:r>
              <a:rPr lang="en-US" dirty="0"/>
              <a:t>So General </a:t>
            </a:r>
            <a:r>
              <a:rPr lang="en-US" dirty="0" err="1"/>
              <a:t>Anaesthesia</a:t>
            </a:r>
            <a:r>
              <a:rPr lang="en-US" dirty="0"/>
              <a:t> can be defined as :</a:t>
            </a:r>
          </a:p>
          <a:p>
            <a:pPr algn="l" rtl="0">
              <a:buFontTx/>
              <a:buNone/>
            </a:pPr>
            <a:r>
              <a:rPr lang="en-US" dirty="0"/>
              <a:t>Totally Reversible Induced Pharmacological type of Unconsciousness so it can be differentiated from sleep, head injury, hypnosis, drug poisoning , coma or acupuncture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80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LOCAL ANAESTHETIC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>
              <a:buFontTx/>
              <a:buNone/>
            </a:pPr>
            <a:r>
              <a:rPr lang="en-US" dirty="0"/>
              <a:t>As </a:t>
            </a:r>
            <a:r>
              <a:rPr lang="en-US" dirty="0" err="1" smtClean="0"/>
              <a:t>anaesthesia</a:t>
            </a:r>
            <a:r>
              <a:rPr lang="en-US" dirty="0" smtClean="0"/>
              <a:t> </a:t>
            </a:r>
            <a:r>
              <a:rPr lang="en-US" dirty="0"/>
              <a:t>means no sense, so there are drugs which can block the nerve conduction peripherally with no need of brain depression . </a:t>
            </a:r>
          </a:p>
          <a:p>
            <a:pPr algn="l" rtl="0">
              <a:buFontTx/>
              <a:buNone/>
            </a:pPr>
            <a:r>
              <a:rPr lang="en-US" dirty="0"/>
              <a:t>So patient will be conscious 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86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 smtClean="0">
                <a:solidFill>
                  <a:srgbClr val="000000"/>
                </a:solidFill>
              </a:rPr>
              <a:t>The attack of nerve may be at the level of: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Spinal cord:</a:t>
            </a:r>
            <a:r>
              <a:rPr lang="en-US" sz="2800" dirty="0" smtClean="0"/>
              <a:t> </a:t>
            </a:r>
            <a:r>
              <a:rPr lang="en-US" sz="2800" dirty="0"/>
              <a:t>By injection </a:t>
            </a:r>
            <a:r>
              <a:rPr lang="en-US" sz="2800" dirty="0" smtClean="0"/>
              <a:t>of local </a:t>
            </a:r>
            <a:r>
              <a:rPr lang="en-US" sz="2800" dirty="0"/>
              <a:t>drug in sub -</a:t>
            </a:r>
            <a:r>
              <a:rPr lang="en-US" sz="2800" dirty="0" err="1"/>
              <a:t>arachnoid</a:t>
            </a:r>
            <a:r>
              <a:rPr lang="en-US" sz="2800" dirty="0"/>
              <a:t> space in CSF, this must be bellow L 2</a:t>
            </a: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Epidural:</a:t>
            </a:r>
            <a:r>
              <a:rPr lang="en-US" sz="2800" dirty="0" smtClean="0"/>
              <a:t> </a:t>
            </a:r>
            <a:r>
              <a:rPr lang="en-US" sz="2800" dirty="0"/>
              <a:t>The drug is injected outside </a:t>
            </a:r>
            <a:r>
              <a:rPr lang="en-US" sz="2800" dirty="0" err="1"/>
              <a:t>dura</a:t>
            </a:r>
            <a:r>
              <a:rPr lang="en-US" sz="2800" dirty="0"/>
              <a:t> [no puncture] to block the nerve roots at its exit from spinal cord.</a:t>
            </a: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Nerve 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plexus:</a:t>
            </a:r>
            <a:r>
              <a:rPr lang="en-US" sz="2800" dirty="0"/>
              <a:t> Cervical, brachial, </a:t>
            </a:r>
            <a:r>
              <a:rPr lang="en-US" sz="2800" dirty="0" err="1"/>
              <a:t>lumbosacral</a:t>
            </a:r>
            <a:endParaRPr lang="en-US" sz="2800" dirty="0"/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Peripheral nerve:</a:t>
            </a:r>
            <a:r>
              <a:rPr lang="en-US" sz="2800" dirty="0" smtClean="0"/>
              <a:t> Radial, </a:t>
            </a:r>
            <a:r>
              <a:rPr lang="en-US" sz="2800" dirty="0" err="1"/>
              <a:t>ulnar</a:t>
            </a:r>
            <a:r>
              <a:rPr lang="en-US" sz="2800" dirty="0"/>
              <a:t>, median, </a:t>
            </a:r>
            <a:r>
              <a:rPr lang="en-US" sz="2800" dirty="0" smtClean="0"/>
              <a:t>sciatic, femoral, </a:t>
            </a:r>
            <a:r>
              <a:rPr lang="en-US" sz="2800" dirty="0" err="1" smtClean="0"/>
              <a:t>popletial</a:t>
            </a:r>
            <a:r>
              <a:rPr lang="en-US" sz="2800" dirty="0" smtClean="0"/>
              <a:t>, facial, </a:t>
            </a:r>
            <a:r>
              <a:rPr lang="en-US" sz="2800" dirty="0" err="1" smtClean="0"/>
              <a:t>mandibular</a:t>
            </a:r>
            <a:r>
              <a:rPr lang="en-US" sz="2800" dirty="0" smtClean="0"/>
              <a:t>.</a:t>
            </a:r>
            <a:endParaRPr lang="en-US" sz="2800" dirty="0"/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/>
              <a:t>Injection into tissues</a:t>
            </a:r>
            <a:r>
              <a:rPr lang="en-US" sz="2800" dirty="0"/>
              <a:t>, </a:t>
            </a:r>
            <a:r>
              <a:rPr lang="en-US" sz="2800" dirty="0" smtClean="0"/>
              <a:t>skin, subcutaneous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825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44725"/>
            <a:ext cx="3862449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86000"/>
            <a:ext cx="382742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" y="11430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000000"/>
                </a:solidFill>
              </a:rPr>
              <a:t>Spinal Needles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1167825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000000"/>
                </a:solidFill>
              </a:rPr>
              <a:t>Epidural Needles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2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spinal landmark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0"/>
            <a:ext cx="74676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700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4" name="Picture 4" descr="SpinalAnesthesia sitting posi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4420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2" name="Picture 4" descr="Spinal Posi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400"/>
            <a:ext cx="9144000" cy="670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4297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 descr="Spinal Anesthesia Lat decub posi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9055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2" name="Picture 4" descr="Spinal Anesthesia Lateral posi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400"/>
            <a:ext cx="9144000" cy="670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3067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0" name="Picture 4" descr="Spinal ANesthesia flexed vertebra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600"/>
            <a:ext cx="9144000" cy="662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8681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8" name="Picture 4" descr="Spinal Anesthesia flexed vertebra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364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COMPONENTS OF ANAESTHESIA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r>
              <a:rPr lang="en-US" sz="2400" dirty="0"/>
              <a:t>The famous components of general </a:t>
            </a:r>
            <a:r>
              <a:rPr lang="en-US" sz="2400" dirty="0" err="1"/>
              <a:t>anaesthesia</a:t>
            </a:r>
            <a:r>
              <a:rPr lang="en-US" sz="2400" dirty="0"/>
              <a:t> are </a:t>
            </a:r>
          </a:p>
          <a:p>
            <a:pPr algn="ctr" rtl="0"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TRIAD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1.</a:t>
            </a:r>
            <a:r>
              <a:rPr lang="en-US" sz="2400" dirty="0"/>
              <a:t> UNCOSCOUSNESS.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</a:t>
            </a:r>
            <a:r>
              <a:rPr lang="en-US" sz="2400" dirty="0"/>
              <a:t> ANALGESIA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3.</a:t>
            </a:r>
            <a:r>
              <a:rPr lang="en-US" sz="2400" dirty="0"/>
              <a:t> MUSCLE RELAXATION.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400" dirty="0"/>
              <a:t>But those triad are under modifications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400" dirty="0"/>
              <a:t>Unconsciousness replaced by amnesia or loss of awareness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400" dirty="0"/>
              <a:t>Analgesia replaced by no stress autonomic response 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400" dirty="0"/>
              <a:t>Muscle relaxation replaced by no movement in response to surgical stimuli</a:t>
            </a:r>
          </a:p>
          <a:p>
            <a:pPr algn="l" rtl="0">
              <a:lnSpc>
                <a:spcPct val="80000"/>
              </a:lnSpc>
              <a:buFontTx/>
              <a:buNone/>
            </a:pPr>
            <a:endParaRPr lang="en-US" dirty="0"/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800" dirty="0"/>
              <a:t> 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800" dirty="0"/>
              <a:t>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033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9748" name="Picture 4" descr="Spinal anesthesia t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9401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8" name="Picture 8" descr="spinal anesthesia needl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2548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43" name="Picture 3" descr="spinal approach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4173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7940" name="Picture 4" descr="spinal anesthesia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6029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0" name="Picture 4" descr="Spinal proced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3059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8" name="Picture 4" descr="Spinal proced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9697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6" name="Picture 4" descr="Spinal proced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8531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4" name="Picture 4" descr="Spinal proced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1701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805"/>
            <a:ext cx="3300412" cy="365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533400"/>
            <a:ext cx="2590800" cy="372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495800"/>
            <a:ext cx="3733800" cy="197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78682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000000"/>
                </a:solidFill>
              </a:rPr>
              <a:t>Spinal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3911025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000000"/>
                </a:solidFill>
              </a:rPr>
              <a:t>Epidural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36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0"/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REGIONAL 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AND LOCAL 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ANAESTHESIA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en-US" sz="2800" dirty="0"/>
              <a:t> The </a:t>
            </a:r>
            <a:r>
              <a:rPr lang="en-US" sz="2800" dirty="0" smtClean="0"/>
              <a:t>subarachnoid, epidural </a:t>
            </a:r>
            <a:r>
              <a:rPr lang="en-US" sz="2800" dirty="0"/>
              <a:t>or plexus block are called </a:t>
            </a:r>
            <a:r>
              <a:rPr lang="en-US" sz="2800" dirty="0" smtClean="0"/>
              <a:t>REGIONAL </a:t>
            </a:r>
            <a:r>
              <a:rPr lang="en-US" sz="2800" dirty="0"/>
              <a:t>ANAESTHESIA 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en-US" sz="2800" dirty="0"/>
              <a:t> Some called it regional analgesia as patient is conscious.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</a:t>
            </a:r>
            <a:r>
              <a:rPr lang="en-US" sz="2800" dirty="0"/>
              <a:t>Some use sedative with regional analgesia to be </a:t>
            </a:r>
            <a:r>
              <a:rPr lang="en-US" sz="2800" dirty="0" err="1"/>
              <a:t>anaesthesia</a:t>
            </a:r>
            <a:r>
              <a:rPr lang="en-US" sz="2800" dirty="0"/>
              <a:t>.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</a:t>
            </a:r>
            <a:r>
              <a:rPr lang="en-US" sz="2800" dirty="0"/>
              <a:t>Local </a:t>
            </a:r>
            <a:r>
              <a:rPr lang="en-US" sz="2800" dirty="0" err="1"/>
              <a:t>anaesthesia</a:t>
            </a:r>
            <a:r>
              <a:rPr lang="en-US" sz="2800" dirty="0"/>
              <a:t> means block of peripheral nerve or tissue infiltration as in </a:t>
            </a:r>
            <a:r>
              <a:rPr lang="en-US" sz="2800" dirty="0" err="1"/>
              <a:t>lipoma</a:t>
            </a:r>
            <a:r>
              <a:rPr lang="en-US" sz="2800" dirty="0"/>
              <a:t>, </a:t>
            </a:r>
            <a:r>
              <a:rPr lang="en-US" sz="2800" dirty="0" smtClean="0"/>
              <a:t>circumcision, teeth</a:t>
            </a:r>
            <a:r>
              <a:rPr lang="en-US" sz="2800" dirty="0"/>
              <a:t>, eye even craniotomy.</a:t>
            </a:r>
          </a:p>
        </p:txBody>
      </p:sp>
    </p:spTree>
    <p:extLst>
      <p:ext uri="{BB962C8B-B14F-4D97-AF65-F5344CB8AC3E}">
        <p14:creationId xmlns:p14="http://schemas.microsoft.com/office/powerpoint/2010/main" val="126790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ROLE OF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ANAESTHESIOLOGIST 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r>
              <a:rPr lang="en-US" sz="2400" dirty="0"/>
              <a:t>So we can </a:t>
            </a:r>
            <a:r>
              <a:rPr lang="en-US" sz="2400" dirty="0" smtClean="0"/>
              <a:t>summarize </a:t>
            </a:r>
            <a:r>
              <a:rPr lang="en-US" sz="2400" dirty="0"/>
              <a:t>the role of </a:t>
            </a:r>
            <a:r>
              <a:rPr lang="en-US" sz="2400" dirty="0" err="1" smtClean="0"/>
              <a:t>anaesthesiologist</a:t>
            </a:r>
            <a:r>
              <a:rPr lang="en-US" sz="2400" dirty="0" smtClean="0"/>
              <a:t> </a:t>
            </a:r>
            <a:r>
              <a:rPr lang="en-US" sz="2400" dirty="0"/>
              <a:t>in:</a:t>
            </a:r>
          </a:p>
          <a:p>
            <a:pPr marL="457200" indent="-457200" algn="l" rtl="0">
              <a:lnSpc>
                <a:spcPct val="80000"/>
              </a:lnSpc>
              <a:buFontTx/>
              <a:buAutoNum type="arabicPeriod"/>
            </a:pPr>
            <a:r>
              <a:rPr lang="en-US" sz="2400" dirty="0" smtClean="0"/>
              <a:t>Knowing </a:t>
            </a:r>
            <a:r>
              <a:rPr lang="en-US" sz="2400" dirty="0"/>
              <a:t>physiology of body well.</a:t>
            </a:r>
          </a:p>
          <a:p>
            <a:pPr marL="457200" indent="-457200" algn="l" rtl="0">
              <a:lnSpc>
                <a:spcPct val="80000"/>
              </a:lnSpc>
              <a:buFontTx/>
              <a:buAutoNum type="arabicPeriod"/>
            </a:pPr>
            <a:r>
              <a:rPr lang="en-US" sz="2400" dirty="0" smtClean="0"/>
              <a:t>Knowing </a:t>
            </a:r>
            <a:r>
              <a:rPr lang="en-US" sz="2400" dirty="0"/>
              <a:t>the pathology of patient disease and co-existing </a:t>
            </a:r>
            <a:r>
              <a:rPr lang="en-US" sz="2400" dirty="0" smtClean="0"/>
              <a:t>disease</a:t>
            </a:r>
          </a:p>
          <a:p>
            <a:pPr marL="457200" indent="-457200" algn="l" rtl="0">
              <a:lnSpc>
                <a:spcPct val="80000"/>
              </a:lnSpc>
              <a:buFontTx/>
              <a:buAutoNum type="arabicPeriod"/>
            </a:pPr>
            <a:r>
              <a:rPr lang="en-US" sz="2400" dirty="0" smtClean="0"/>
              <a:t>Study </a:t>
            </a:r>
            <a:r>
              <a:rPr lang="en-US" sz="2400" dirty="0"/>
              <a:t>well the pharmacology of </a:t>
            </a:r>
            <a:r>
              <a:rPr lang="en-US" sz="2400" dirty="0" err="1"/>
              <a:t>anaesthetic</a:t>
            </a:r>
            <a:r>
              <a:rPr lang="en-US" sz="2400" dirty="0"/>
              <a:t> drugs and other drugs which may be used </a:t>
            </a:r>
            <a:r>
              <a:rPr lang="en-US" sz="2400" dirty="0" smtClean="0"/>
              <a:t>intra-operatively.</a:t>
            </a:r>
          </a:p>
          <a:p>
            <a:pPr marL="457200" indent="-457200" algn="l" rtl="0">
              <a:lnSpc>
                <a:spcPct val="80000"/>
              </a:lnSpc>
              <a:buFontTx/>
              <a:buAutoNum type="arabicPeriod"/>
            </a:pPr>
            <a:r>
              <a:rPr lang="en-US" sz="2400" dirty="0" smtClean="0"/>
              <a:t>Use </a:t>
            </a:r>
            <a:r>
              <a:rPr lang="en-US" sz="2400" dirty="0" err="1"/>
              <a:t>anaesthetics</a:t>
            </a:r>
            <a:r>
              <a:rPr lang="en-US" sz="2400" dirty="0"/>
              <a:t> in the way and doses which is adequate to patient condition and not modified by patient pathology with no drug </a:t>
            </a:r>
            <a:r>
              <a:rPr lang="en-US" sz="2400" dirty="0" smtClean="0"/>
              <a:t>toxicity.</a:t>
            </a:r>
          </a:p>
          <a:p>
            <a:pPr marL="457200" indent="-457200" algn="l" rtl="0">
              <a:lnSpc>
                <a:spcPct val="80000"/>
              </a:lnSpc>
              <a:buFontTx/>
              <a:buAutoNum type="arabicPeriod"/>
            </a:pPr>
            <a:r>
              <a:rPr lang="en-US" sz="2400" dirty="0" smtClean="0"/>
              <a:t>Lastly </a:t>
            </a:r>
            <a:r>
              <a:rPr lang="en-US" sz="2400" dirty="0"/>
              <a:t>but most importantly administrate drug to manipulate major organ system, to maintain homeostasis and protect patient from injury by surgeon or theatre conditions.</a:t>
            </a:r>
          </a:p>
        </p:txBody>
      </p:sp>
    </p:spTree>
    <p:extLst>
      <p:ext uri="{BB962C8B-B14F-4D97-AF65-F5344CB8AC3E}">
        <p14:creationId xmlns:p14="http://schemas.microsoft.com/office/powerpoint/2010/main" val="33369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smtClean="0"/>
              <a:t>Definition:</a:t>
            </a:r>
          </a:p>
          <a:p>
            <a:pPr>
              <a:buFont typeface="Wingdings 3" pitchFamily="18" charset="2"/>
              <a:buNone/>
            </a:pPr>
            <a:r>
              <a:rPr lang="en-US" sz="2800" smtClean="0"/>
              <a:t>	Local anesthetic induced blockade of peripheral or spinal nerve impulses from a targeted body part with preserved level of consciousness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Regional anesthesia</a:t>
            </a:r>
            <a:endParaRPr lang="en-US" dirty="0"/>
          </a:p>
        </p:txBody>
      </p:sp>
      <p:pic>
        <p:nvPicPr>
          <p:cNvPr id="10244" name="Picture 3" descr="syrin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91000"/>
            <a:ext cx="1371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119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smtClean="0"/>
              <a:t>Categories:</a:t>
            </a:r>
          </a:p>
          <a:p>
            <a:pPr lvl="1"/>
            <a:r>
              <a:rPr lang="en-US" sz="2800" smtClean="0"/>
              <a:t>Intravenous (Bier block)</a:t>
            </a:r>
          </a:p>
          <a:p>
            <a:pPr lvl="1"/>
            <a:r>
              <a:rPr lang="en-US" sz="2800" smtClean="0"/>
              <a:t>Neuraxial (spinal, epidural)</a:t>
            </a:r>
          </a:p>
          <a:p>
            <a:pPr lvl="1"/>
            <a:r>
              <a:rPr lang="en-US" sz="2800" smtClean="0"/>
              <a:t>Peripheral nerve blocks (PNB)</a:t>
            </a:r>
          </a:p>
          <a:p>
            <a:pPr lvl="2"/>
            <a:r>
              <a:rPr lang="en-US" sz="2400" smtClean="0"/>
              <a:t>Truncal (e.g. paravertebral, TAP blocks)</a:t>
            </a:r>
          </a:p>
          <a:p>
            <a:pPr lvl="2"/>
            <a:r>
              <a:rPr lang="en-US" sz="2400" smtClean="0"/>
              <a:t>Plexus (e.g. brachial plexus, lumbar plexus)</a:t>
            </a:r>
          </a:p>
          <a:p>
            <a:pPr lvl="2"/>
            <a:r>
              <a:rPr lang="en-US" sz="2400" smtClean="0"/>
              <a:t>Distal (e.g. femoral, sciatic)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Regional anesthesia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2866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3" descr="usra pi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998663"/>
            <a:ext cx="5334000" cy="3492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Ultrasound guided PNB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5812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Block voltage gated sodium channels on nerve cells preventing impulse conduction</a:t>
            </a:r>
          </a:p>
          <a:p>
            <a:r>
              <a:rPr lang="en-US" smtClean="0"/>
              <a:t>Two classes: amide and ester local anesthetics</a:t>
            </a:r>
          </a:p>
          <a:p>
            <a:r>
              <a:rPr lang="en-US" smtClean="0"/>
              <a:t>Rare allergic reactions</a:t>
            </a:r>
          </a:p>
          <a:p>
            <a:r>
              <a:rPr lang="en-US" smtClean="0"/>
              <a:t>Variable onset and duration</a:t>
            </a:r>
          </a:p>
          <a:p>
            <a:pPr lvl="1"/>
            <a:r>
              <a:rPr lang="en-US" smtClean="0"/>
              <a:t>Quick onset, short acting (lidocaine, mepivacaine)</a:t>
            </a:r>
          </a:p>
          <a:p>
            <a:pPr lvl="1">
              <a:buFont typeface="Verdana" pitchFamily="34" charset="0"/>
              <a:buNone/>
            </a:pPr>
            <a:r>
              <a:rPr lang="en-US" smtClean="0"/>
              <a:t>	e.g. 1-2 hours following subcutaneous infiltration</a:t>
            </a:r>
          </a:p>
          <a:p>
            <a:pPr lvl="1"/>
            <a:r>
              <a:rPr lang="en-US" smtClean="0"/>
              <a:t>Slow onset, long duration (bupivacaine, ropivacaine) e.g. 2-8 hours following subcutaneous infiltration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Local anesthetics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8124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3" descr="lipid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825" y="1481138"/>
            <a:ext cx="3562350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Lipid emulsion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7108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smtClean="0"/>
              <a:t>Local anesthetic toxicity</a:t>
            </a:r>
          </a:p>
          <a:p>
            <a:r>
              <a:rPr lang="en-US" sz="3000" smtClean="0"/>
              <a:t>Bleeding/hematoma</a:t>
            </a:r>
          </a:p>
          <a:p>
            <a:r>
              <a:rPr lang="en-US" sz="3000" smtClean="0"/>
              <a:t>Infection</a:t>
            </a:r>
          </a:p>
          <a:p>
            <a:r>
              <a:rPr lang="en-US" sz="3000" smtClean="0"/>
              <a:t>Nerve injury</a:t>
            </a:r>
          </a:p>
          <a:p>
            <a:pPr lvl="1"/>
            <a:r>
              <a:rPr lang="en-US" sz="2600" smtClean="0"/>
              <a:t>Transient paresthesias 1-3%</a:t>
            </a:r>
          </a:p>
          <a:p>
            <a:pPr lvl="1"/>
            <a:r>
              <a:rPr lang="en-US" sz="2600" smtClean="0"/>
              <a:t>Permanent nerve injury ~1/10,000</a:t>
            </a:r>
          </a:p>
          <a:p>
            <a:r>
              <a:rPr lang="en-US" sz="2800" smtClean="0"/>
              <a:t>F</a:t>
            </a:r>
            <a:r>
              <a:rPr lang="en-US" sz="3000" smtClean="0"/>
              <a:t>ailed block</a:t>
            </a:r>
          </a:p>
          <a:p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Complications of </a:t>
            </a:r>
            <a:r>
              <a:rPr lang="en-US" i="1" dirty="0" smtClean="0"/>
              <a:t>any</a:t>
            </a:r>
            <a:r>
              <a:rPr lang="en-US" dirty="0" smtClean="0"/>
              <a:t> PNB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3772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bp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7909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 descr="bp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Brachial plexus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2476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4267200" y="17526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2400">
                <a:solidFill>
                  <a:srgbClr val="FF0000"/>
                </a:solidFill>
              </a:rPr>
              <a:t>Interscalene</a:t>
            </a:r>
          </a:p>
        </p:txBody>
      </p:sp>
      <p:sp>
        <p:nvSpPr>
          <p:cNvPr id="27651" name="TextBox 9"/>
          <p:cNvSpPr txBox="1">
            <a:spLocks noChangeArrowheads="1"/>
          </p:cNvSpPr>
          <p:nvPr/>
        </p:nvSpPr>
        <p:spPr bwMode="auto">
          <a:xfrm>
            <a:off x="381000" y="32766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2400">
                <a:solidFill>
                  <a:srgbClr val="FF0000"/>
                </a:solidFill>
              </a:rPr>
              <a:t>Infraclavicular</a:t>
            </a:r>
          </a:p>
        </p:txBody>
      </p:sp>
      <p:pic>
        <p:nvPicPr>
          <p:cNvPr id="27652" name="Picture 10" descr="bp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62200"/>
            <a:ext cx="53340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2667000" y="3657600"/>
            <a:ext cx="1828800" cy="129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4" name="TextBox 16"/>
          <p:cNvSpPr txBox="1">
            <a:spLocks noChangeArrowheads="1"/>
          </p:cNvSpPr>
          <p:nvPr/>
        </p:nvSpPr>
        <p:spPr bwMode="auto">
          <a:xfrm>
            <a:off x="1905000" y="2286000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2400">
                <a:solidFill>
                  <a:srgbClr val="FF0000"/>
                </a:solidFill>
              </a:rPr>
              <a:t>Supraclavicular</a:t>
            </a:r>
          </a:p>
        </p:txBody>
      </p:sp>
      <p:sp>
        <p:nvSpPr>
          <p:cNvPr id="27655" name="TextBox 17"/>
          <p:cNvSpPr txBox="1">
            <a:spLocks noChangeArrowheads="1"/>
          </p:cNvSpPr>
          <p:nvPr/>
        </p:nvSpPr>
        <p:spPr bwMode="auto">
          <a:xfrm>
            <a:off x="533400" y="441960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2400">
                <a:solidFill>
                  <a:srgbClr val="FF0000"/>
                </a:solidFill>
              </a:rPr>
              <a:t>Axillary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Brachial plexus blocks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905000" y="4800600"/>
            <a:ext cx="7620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H="1">
            <a:off x="4114800" y="2819400"/>
            <a:ext cx="15240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H="1">
            <a:off x="4991100" y="2628900"/>
            <a:ext cx="14478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3489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274638"/>
            <a:ext cx="76962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Interscalene block</a:t>
            </a:r>
            <a:endParaRPr lang="en-US" dirty="0"/>
          </a:p>
        </p:txBody>
      </p:sp>
      <p:pic>
        <p:nvPicPr>
          <p:cNvPr id="28675" name="Picture 3" descr="interscal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5334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4886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Content Placeholder 3" descr="sc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763713"/>
            <a:ext cx="5334000" cy="3962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Supraclavicular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545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APPROACH TO ANAESTHESIA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  <a:buFontTx/>
              <a:buNone/>
            </a:pPr>
            <a:r>
              <a:rPr lang="en-US" dirty="0"/>
              <a:t>The empirical approach to </a:t>
            </a:r>
            <a:r>
              <a:rPr lang="en-US" dirty="0" err="1"/>
              <a:t>anaesthetic</a:t>
            </a:r>
            <a:r>
              <a:rPr lang="en-US" dirty="0"/>
              <a:t> drug administration consists of selecting an initial </a:t>
            </a:r>
            <a:r>
              <a:rPr lang="en-US" dirty="0" err="1"/>
              <a:t>anaesthetic</a:t>
            </a:r>
            <a:r>
              <a:rPr lang="en-US" dirty="0"/>
              <a:t>  dose {or drug} and then titrating subsequent </a:t>
            </a:r>
            <a:r>
              <a:rPr lang="en-US" dirty="0" smtClean="0"/>
              <a:t>dose </a:t>
            </a:r>
            <a:r>
              <a:rPr lang="en-US" dirty="0"/>
              <a:t>based on the clinical responses of patients, without reaching toxic doses.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dirty="0"/>
              <a:t>The ability of </a:t>
            </a:r>
            <a:r>
              <a:rPr lang="en-US" dirty="0" err="1"/>
              <a:t>anaesthesiologist</a:t>
            </a:r>
            <a:r>
              <a:rPr lang="en-US" dirty="0"/>
              <a:t> to predict clinical response and hence to select optimal doses is the art of </a:t>
            </a:r>
            <a:r>
              <a:rPr lang="en-US" dirty="0" err="1"/>
              <a:t>anaesthesia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18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Content Placeholder 3" descr="ax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106613"/>
            <a:ext cx="5334000" cy="3276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Axillary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851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Content Placeholder 7" descr="fn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966913"/>
            <a:ext cx="5334000" cy="3556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Femoral nerve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2489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Content Placeholder 3" descr="pop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782763"/>
            <a:ext cx="5334000" cy="39243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Popliteal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5886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Content Placeholder 3" descr="saph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738313"/>
            <a:ext cx="5334000" cy="4013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Saphenous nerve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019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Content Placeholder 3" descr="pvb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2275" y="1601788"/>
            <a:ext cx="3219450" cy="42862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Paravertebral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7118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NEW 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TRENDS IN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ANAESTHESIA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1.</a:t>
            </a:r>
            <a:r>
              <a:rPr lang="en-US" dirty="0"/>
              <a:t> Balanced </a:t>
            </a:r>
            <a:r>
              <a:rPr lang="en-US" dirty="0" err="1"/>
              <a:t>anaesthesia</a:t>
            </a:r>
            <a:r>
              <a:rPr lang="en-US" dirty="0"/>
              <a:t>: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dirty="0"/>
              <a:t>- Use of different potent drugs for every   component of </a:t>
            </a:r>
            <a:r>
              <a:rPr lang="en-US" dirty="0" err="1"/>
              <a:t>anaesthesia</a:t>
            </a:r>
            <a:r>
              <a:rPr lang="en-US" dirty="0"/>
              <a:t> :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dirty="0" smtClean="0"/>
              <a:t>Unconsciousness by low </a:t>
            </a:r>
            <a:r>
              <a:rPr lang="en-US" dirty="0"/>
              <a:t>inhalational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dirty="0"/>
              <a:t>Analgesia </a:t>
            </a:r>
            <a:r>
              <a:rPr lang="en-US" dirty="0" smtClean="0"/>
              <a:t>by narcotics </a:t>
            </a:r>
            <a:r>
              <a:rPr lang="en-US" dirty="0"/>
              <a:t>or nitrous oxide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dirty="0"/>
              <a:t>Muscle relaxation </a:t>
            </a:r>
            <a:r>
              <a:rPr lang="en-US" dirty="0" smtClean="0"/>
              <a:t>by muscle </a:t>
            </a:r>
            <a:r>
              <a:rPr lang="en-US" dirty="0"/>
              <a:t>relaxant.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dirty="0"/>
              <a:t>-So we  can get best results with less side </a:t>
            </a:r>
            <a:r>
              <a:rPr lang="en-US" dirty="0" smtClean="0"/>
              <a:t>effects </a:t>
            </a:r>
            <a:r>
              <a:rPr lang="en-US" dirty="0"/>
              <a:t>and can be reversed.</a:t>
            </a:r>
          </a:p>
        </p:txBody>
      </p:sp>
    </p:spTree>
    <p:extLst>
      <p:ext uri="{BB962C8B-B14F-4D97-AF65-F5344CB8AC3E}">
        <p14:creationId xmlns:p14="http://schemas.microsoft.com/office/powerpoint/2010/main" val="164000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>
              <a:buFontTx/>
              <a:buNone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</a:t>
            </a:r>
            <a:r>
              <a:rPr lang="en-US"/>
              <a:t> Multimodal anaesthesia:</a:t>
            </a:r>
          </a:p>
          <a:p>
            <a:pPr algn="l">
              <a:buFontTx/>
              <a:buNone/>
            </a:pPr>
            <a:r>
              <a:rPr lang="en-US"/>
              <a:t>Use of combination</a:t>
            </a:r>
          </a:p>
          <a:p>
            <a:pPr algn="l">
              <a:buFontTx/>
              <a:buNone/>
            </a:pPr>
            <a:r>
              <a:rPr lang="en-US"/>
              <a:t> - Regional with light general</a:t>
            </a:r>
          </a:p>
          <a:p>
            <a:pPr algn="l">
              <a:buFontTx/>
              <a:buNone/>
            </a:pPr>
            <a:r>
              <a:rPr lang="en-US"/>
              <a:t> - Local analgesia with sedation</a:t>
            </a:r>
          </a:p>
          <a:p>
            <a:pPr algn="l">
              <a:buFontTx/>
              <a:buNone/>
            </a:pPr>
            <a:r>
              <a:rPr lang="en-US"/>
              <a:t> - IV induction and inhalational maintenance</a:t>
            </a:r>
          </a:p>
        </p:txBody>
      </p:sp>
    </p:spTree>
    <p:extLst>
      <p:ext uri="{BB962C8B-B14F-4D97-AF65-F5344CB8AC3E}">
        <p14:creationId xmlns:p14="http://schemas.microsoft.com/office/powerpoint/2010/main" val="395124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679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9144000" cy="684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51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13843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TOOLS OF ANAESTHESIA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Knowing  physiology, pathology ,and pharmacology is not enough to communicate safe anesthesia </a:t>
            </a:r>
          </a:p>
          <a:p>
            <a:pPr algn="l">
              <a:buNone/>
            </a:pPr>
            <a:r>
              <a:rPr lang="en-US" dirty="0" smtClean="0"/>
              <a:t>But there is need for two important tools:</a:t>
            </a:r>
          </a:p>
          <a:p>
            <a:pPr algn="l">
              <a:buNone/>
            </a:pPr>
            <a:r>
              <a:rPr lang="en-US" dirty="0" smtClean="0"/>
              <a:t>1. </a:t>
            </a:r>
            <a:r>
              <a:rPr lang="en-US" dirty="0" err="1" smtClean="0"/>
              <a:t>Anaesthetic</a:t>
            </a:r>
            <a:r>
              <a:rPr lang="en-US" dirty="0" smtClean="0"/>
              <a:t> machine.</a:t>
            </a:r>
          </a:p>
          <a:p>
            <a:pPr algn="l">
              <a:buNone/>
            </a:pPr>
            <a:r>
              <a:rPr lang="en-US" dirty="0" smtClean="0"/>
              <a:t>2. Monitoring system.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40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ANAESTHETIC MACHINE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Oxygen gas supply.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Nitrous oxide gas supply.                    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Flow meter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Vaporizer specific for every agent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Mechanical ventilator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Tubes for connection.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11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</TotalTime>
  <Words>1756</Words>
  <Application>Microsoft Office PowerPoint</Application>
  <PresentationFormat>On-screen Show (4:3)</PresentationFormat>
  <Paragraphs>280</Paragraphs>
  <Slides>78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Civic</vt:lpstr>
      <vt:lpstr>Anesthesia</vt:lpstr>
      <vt:lpstr>GENERAL – REGIONAL – LOCAL  ANAESTHESIA </vt:lpstr>
      <vt:lpstr>WHAT DOES ANESTHESIA MEAN?</vt:lpstr>
      <vt:lpstr>Definition of Anaesthesia</vt:lpstr>
      <vt:lpstr>COMPONENTS OF ANAESTHESIA </vt:lpstr>
      <vt:lpstr>ROLE OF ANAESTHESIOLOGIST </vt:lpstr>
      <vt:lpstr>APPROACH TO ANAESTHESIA</vt:lpstr>
      <vt:lpstr>TOOLS OF ANAESTHESIA</vt:lpstr>
      <vt:lpstr>ANAESTHETIC MACHINE</vt:lpstr>
      <vt:lpstr>MONITORING</vt:lpstr>
      <vt:lpstr>HOW CAN WE ACHIEVE ANAESTHESIA?</vt:lpstr>
      <vt:lpstr>INHALATIONAL ANAESTHESIA </vt:lpstr>
      <vt:lpstr>PowerPoint Presentation</vt:lpstr>
      <vt:lpstr>Anesthesia Components</vt:lpstr>
      <vt:lpstr>General Anaesthesia (GA)</vt:lpstr>
      <vt:lpstr>Overview</vt:lpstr>
      <vt:lpstr>Pre-anaesthetic evaluation</vt:lpstr>
      <vt:lpstr>Pre-anaesthetic evaluation</vt:lpstr>
      <vt:lpstr>Premedication</vt:lpstr>
      <vt:lpstr>Induction</vt:lpstr>
      <vt:lpstr>Intravenous Induction Agents</vt:lpstr>
      <vt:lpstr>(1) Propofol</vt:lpstr>
      <vt:lpstr>(2) Sodium thiopental</vt:lpstr>
      <vt:lpstr>(3) Ketamine</vt:lpstr>
      <vt:lpstr>inhalational induction agents</vt:lpstr>
      <vt:lpstr>Maintenance</vt:lpstr>
      <vt:lpstr>Maintenance</vt:lpstr>
      <vt:lpstr>Maintenance</vt:lpstr>
      <vt:lpstr>Neuromuscular-blocking drugs</vt:lpstr>
      <vt:lpstr>Types of NMB</vt:lpstr>
      <vt:lpstr>Postoperative Analgesia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INTRVENOUS ANAESTHESIA </vt:lpstr>
      <vt:lpstr>LOCAL ANAESTHETIC</vt:lpstr>
      <vt:lpstr>The attack of nerve may be at the level of: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REGIONAL AND LOCAL ANAESTHESIA</vt:lpstr>
      <vt:lpstr>Regional anesthesia</vt:lpstr>
      <vt:lpstr>Regional anesthesia</vt:lpstr>
      <vt:lpstr>Ultrasound guided PNB</vt:lpstr>
      <vt:lpstr>Local anesthetics</vt:lpstr>
      <vt:lpstr>Lipid emulsion</vt:lpstr>
      <vt:lpstr>Complications of any PNB</vt:lpstr>
      <vt:lpstr>Brachial plexus</vt:lpstr>
      <vt:lpstr>Brachial plexus blocks</vt:lpstr>
      <vt:lpstr>Interscalene block</vt:lpstr>
      <vt:lpstr>Supraclavicular block</vt:lpstr>
      <vt:lpstr>Axillary block</vt:lpstr>
      <vt:lpstr>Femoral nerve block</vt:lpstr>
      <vt:lpstr>Popliteal block</vt:lpstr>
      <vt:lpstr>Saphenous nerve block</vt:lpstr>
      <vt:lpstr>Paravertebral block</vt:lpstr>
      <vt:lpstr>NEW TRENDS IN ANAESTHESIA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Anesthesia</dc:title>
  <dc:creator>user</dc:creator>
  <cp:lastModifiedBy>user</cp:lastModifiedBy>
  <cp:revision>5</cp:revision>
  <dcterms:created xsi:type="dcterms:W3CDTF">2006-08-16T00:00:00Z</dcterms:created>
  <dcterms:modified xsi:type="dcterms:W3CDTF">2013-06-17T23:48:32Z</dcterms:modified>
</cp:coreProperties>
</file>