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81" autoAdjust="0"/>
    <p:restoredTop sz="94660"/>
  </p:normalViewPr>
  <p:slideViewPr>
    <p:cSldViewPr>
      <p:cViewPr varScale="1">
        <p:scale>
          <a:sx n="84" d="100"/>
          <a:sy n="84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0A0C6-E04F-487D-BD8D-6959E3DADE9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B5B34-671C-4616-9D88-4CFF8FE001E8}">
      <dgm:prSet phldrT="[Text]" custT="1"/>
      <dgm:spPr/>
      <dgm:t>
        <a:bodyPr/>
        <a:lstStyle/>
        <a:p>
          <a:r>
            <a:rPr lang="en-US" sz="1800" dirty="0" smtClean="0"/>
            <a:t>Anemia </a:t>
          </a:r>
          <a:endParaRPr lang="en-US" sz="1800" dirty="0"/>
        </a:p>
      </dgm:t>
    </dgm:pt>
    <dgm:pt modelId="{82312FB3-A10F-45CE-92BB-E15351DC9635}" type="parTrans" cxnId="{15E93F1A-9111-45E6-B15A-7F2404246191}">
      <dgm:prSet/>
      <dgm:spPr/>
      <dgm:t>
        <a:bodyPr/>
        <a:lstStyle/>
        <a:p>
          <a:endParaRPr lang="en-US"/>
        </a:p>
      </dgm:t>
    </dgm:pt>
    <dgm:pt modelId="{93EF668A-1BEF-4D85-A508-4DC02DB18E20}" type="sibTrans" cxnId="{15E93F1A-9111-45E6-B15A-7F2404246191}">
      <dgm:prSet/>
      <dgm:spPr/>
      <dgm:t>
        <a:bodyPr/>
        <a:lstStyle/>
        <a:p>
          <a:endParaRPr lang="en-US"/>
        </a:p>
      </dgm:t>
    </dgm:pt>
    <dgm:pt modelId="{73D7F7EC-479C-4B5E-AE73-9B93338422FE}">
      <dgm:prSet phldrT="[Text]" custT="1"/>
      <dgm:spPr/>
      <dgm:t>
        <a:bodyPr/>
        <a:lstStyle/>
        <a:p>
          <a:r>
            <a:rPr lang="en-US" sz="1800" dirty="0" smtClean="0"/>
            <a:t>Reduced production</a:t>
          </a:r>
          <a:endParaRPr lang="en-US" sz="1800" dirty="0"/>
        </a:p>
      </dgm:t>
    </dgm:pt>
    <dgm:pt modelId="{2132E6C2-938B-43A2-A833-84843CE1CEF0}" type="parTrans" cxnId="{4B326E60-1C10-4081-87F0-43CFD286C2D6}">
      <dgm:prSet/>
      <dgm:spPr/>
      <dgm:t>
        <a:bodyPr/>
        <a:lstStyle/>
        <a:p>
          <a:endParaRPr lang="en-US"/>
        </a:p>
      </dgm:t>
    </dgm:pt>
    <dgm:pt modelId="{404C0D3E-AFBF-4891-B23B-BBC9B6FB14A9}" type="sibTrans" cxnId="{4B326E60-1C10-4081-87F0-43CFD286C2D6}">
      <dgm:prSet/>
      <dgm:spPr/>
      <dgm:t>
        <a:bodyPr/>
        <a:lstStyle/>
        <a:p>
          <a:endParaRPr lang="en-US"/>
        </a:p>
      </dgm:t>
    </dgm:pt>
    <dgm:pt modelId="{962FBFDA-A632-4C42-8A4C-0DD3F0DA6EF9}">
      <dgm:prSet phldrT="[Text]" custT="1"/>
      <dgm:spPr/>
      <dgm:t>
        <a:bodyPr/>
        <a:lstStyle/>
        <a:p>
          <a:r>
            <a:rPr lang="en-US" sz="1400" dirty="0" smtClean="0"/>
            <a:t>Parvovirus B 19 infection</a:t>
          </a:r>
        </a:p>
        <a:p>
          <a:r>
            <a:rPr lang="en-US" sz="1400" dirty="0" smtClean="0"/>
            <a:t>Congenital red cell </a:t>
          </a:r>
          <a:r>
            <a:rPr lang="en-US" sz="1400" dirty="0" err="1" smtClean="0"/>
            <a:t>aplasia</a:t>
          </a:r>
          <a:r>
            <a:rPr lang="en-US" sz="1400" dirty="0" smtClean="0"/>
            <a:t> </a:t>
          </a:r>
        </a:p>
        <a:p>
          <a:r>
            <a:rPr lang="en-US" sz="1400" dirty="0" smtClean="0"/>
            <a:t>Rare-</a:t>
          </a:r>
          <a:r>
            <a:rPr lang="en-US" sz="1400" dirty="0" err="1" smtClean="0"/>
            <a:t>aplastic</a:t>
          </a:r>
          <a:r>
            <a:rPr lang="en-US" sz="1400" dirty="0" smtClean="0"/>
            <a:t> anemia/</a:t>
          </a:r>
          <a:r>
            <a:rPr lang="en-US" sz="1400" dirty="0" err="1" smtClean="0"/>
            <a:t>Fanconi</a:t>
          </a:r>
          <a:r>
            <a:rPr lang="en-US" sz="1400" dirty="0" smtClean="0"/>
            <a:t> anemia/leukemia</a:t>
          </a:r>
          <a:endParaRPr lang="en-US" sz="1400" dirty="0"/>
        </a:p>
      </dgm:t>
    </dgm:pt>
    <dgm:pt modelId="{7189B04F-F0DD-4288-81AD-F6E16C49CD96}" type="parTrans" cxnId="{7A428ADF-5A44-485A-A266-89CEB0E8C4AA}">
      <dgm:prSet/>
      <dgm:spPr/>
      <dgm:t>
        <a:bodyPr/>
        <a:lstStyle/>
        <a:p>
          <a:endParaRPr lang="en-US"/>
        </a:p>
      </dgm:t>
    </dgm:pt>
    <dgm:pt modelId="{2C7388FF-05D6-4023-8753-FC4F65C1CFAF}" type="sibTrans" cxnId="{7A428ADF-5A44-485A-A266-89CEB0E8C4AA}">
      <dgm:prSet/>
      <dgm:spPr/>
      <dgm:t>
        <a:bodyPr/>
        <a:lstStyle/>
        <a:p>
          <a:endParaRPr lang="en-US"/>
        </a:p>
      </dgm:t>
    </dgm:pt>
    <dgm:pt modelId="{8CFB5EE1-9AA8-47D9-BA05-382540F97467}">
      <dgm:prSet phldrT="[Text]" custT="1"/>
      <dgm:spPr/>
      <dgm:t>
        <a:bodyPr/>
        <a:lstStyle/>
        <a:p>
          <a:r>
            <a:rPr lang="en-US" sz="1400" b="1" dirty="0" smtClean="0"/>
            <a:t>NUTRITIONAL- Iron </a:t>
          </a:r>
          <a:r>
            <a:rPr lang="en-US" sz="1400" b="1" dirty="0" smtClean="0"/>
            <a:t>deficiency  </a:t>
          </a:r>
          <a:r>
            <a:rPr lang="en-US" sz="1400" b="1" dirty="0" smtClean="0"/>
            <a:t>/ </a:t>
          </a:r>
          <a:r>
            <a:rPr lang="en-US" sz="1400" b="1" dirty="0" smtClean="0"/>
            <a:t>Folic acid deficiency</a:t>
          </a:r>
        </a:p>
        <a:p>
          <a:r>
            <a:rPr lang="en-US" sz="1400" b="1" dirty="0" smtClean="0"/>
            <a:t>Chronic inflammation         </a:t>
          </a:r>
          <a:endParaRPr lang="en-US" sz="1400" b="1" dirty="0" smtClean="0"/>
        </a:p>
        <a:p>
          <a:r>
            <a:rPr lang="en-US" sz="1400" b="1" dirty="0" smtClean="0"/>
            <a:t> </a:t>
          </a:r>
          <a:r>
            <a:rPr lang="en-US" sz="1400" b="1" dirty="0" smtClean="0"/>
            <a:t>Renal failure</a:t>
          </a:r>
        </a:p>
        <a:p>
          <a:r>
            <a:rPr lang="en-US" sz="1400" b="1" dirty="0" smtClean="0"/>
            <a:t>Lead poisoning </a:t>
          </a:r>
          <a:endParaRPr lang="en-US" sz="1400" b="1" dirty="0"/>
        </a:p>
      </dgm:t>
    </dgm:pt>
    <dgm:pt modelId="{56CC6D08-F028-444A-A52A-C872A4F32945}" type="parTrans" cxnId="{9AF3A430-3D20-4C80-AE82-D84DA410D633}">
      <dgm:prSet/>
      <dgm:spPr/>
      <dgm:t>
        <a:bodyPr/>
        <a:lstStyle/>
        <a:p>
          <a:endParaRPr lang="en-US"/>
        </a:p>
      </dgm:t>
    </dgm:pt>
    <dgm:pt modelId="{3D8F5CCB-C98E-4B72-82D3-B3485A92B761}" type="sibTrans" cxnId="{9AF3A430-3D20-4C80-AE82-D84DA410D633}">
      <dgm:prSet/>
      <dgm:spPr/>
      <dgm:t>
        <a:bodyPr/>
        <a:lstStyle/>
        <a:p>
          <a:endParaRPr lang="en-US"/>
        </a:p>
      </dgm:t>
    </dgm:pt>
    <dgm:pt modelId="{206BA1FE-DA43-485F-83E0-9D333EC581B1}">
      <dgm:prSet phldrT="[Text]" custT="1"/>
      <dgm:spPr/>
      <dgm:t>
        <a:bodyPr/>
        <a:lstStyle/>
        <a:p>
          <a:r>
            <a:rPr lang="en-US" sz="1800" dirty="0" smtClean="0"/>
            <a:t>Increased red cell destruction </a:t>
          </a:r>
          <a:endParaRPr lang="en-US" sz="1800" dirty="0"/>
        </a:p>
      </dgm:t>
    </dgm:pt>
    <dgm:pt modelId="{0AC631E4-A277-4C25-BEF8-1F8C2FCEAD86}" type="parTrans" cxnId="{DAE21638-0572-456C-9634-03896450BA54}">
      <dgm:prSet/>
      <dgm:spPr/>
      <dgm:t>
        <a:bodyPr/>
        <a:lstStyle/>
        <a:p>
          <a:endParaRPr lang="en-US"/>
        </a:p>
      </dgm:t>
    </dgm:pt>
    <dgm:pt modelId="{E8A12F8A-44BE-4877-909A-070586F63CDC}" type="sibTrans" cxnId="{DAE21638-0572-456C-9634-03896450BA54}">
      <dgm:prSet/>
      <dgm:spPr/>
      <dgm:t>
        <a:bodyPr/>
        <a:lstStyle/>
        <a:p>
          <a:endParaRPr lang="en-US"/>
        </a:p>
      </dgm:t>
    </dgm:pt>
    <dgm:pt modelId="{5512CC27-E784-4198-8C92-701EE3CFC34E}">
      <dgm:prSet phldrT="[Text]" custT="1"/>
      <dgm:spPr/>
      <dgm:t>
        <a:bodyPr/>
        <a:lstStyle/>
        <a:p>
          <a:endParaRPr lang="en-US" sz="1800" b="1" dirty="0" smtClean="0">
            <a:solidFill>
              <a:srgbClr val="FF0000"/>
            </a:solidFill>
          </a:endParaRPr>
        </a:p>
        <a:p>
          <a:r>
            <a:rPr lang="en-US" sz="1800" b="1" dirty="0" smtClean="0">
              <a:solidFill>
                <a:srgbClr val="FF0000"/>
              </a:solidFill>
            </a:rPr>
            <a:t>Non immune </a:t>
          </a:r>
        </a:p>
        <a:p>
          <a:r>
            <a:rPr lang="en-US" sz="1800" dirty="0" smtClean="0"/>
            <a:t>1.Red cell membrane disorders-hereditary </a:t>
          </a:r>
          <a:r>
            <a:rPr lang="en-US" sz="1800" dirty="0" err="1" smtClean="0"/>
            <a:t>sperocytosis</a:t>
          </a:r>
          <a:r>
            <a:rPr lang="en-US" sz="1800" dirty="0" smtClean="0"/>
            <a:t> </a:t>
          </a:r>
        </a:p>
        <a:p>
          <a:r>
            <a:rPr lang="en-US" sz="1800" dirty="0" smtClean="0"/>
            <a:t>11.Red cell </a:t>
          </a:r>
          <a:r>
            <a:rPr lang="en-US" sz="1800" dirty="0" err="1" smtClean="0"/>
            <a:t>enz</a:t>
          </a:r>
          <a:r>
            <a:rPr lang="en-US" sz="1800" dirty="0" smtClean="0"/>
            <a:t> disorders-G6PD deficiency</a:t>
          </a:r>
        </a:p>
        <a:p>
          <a:r>
            <a:rPr lang="en-US" sz="1800" dirty="0" smtClean="0"/>
            <a:t>111.Hemoglobinopathies-thalessemia,sickle cell anemia </a:t>
          </a:r>
        </a:p>
        <a:p>
          <a:r>
            <a:rPr lang="en-US" sz="1800" b="1" dirty="0" smtClean="0">
              <a:solidFill>
                <a:srgbClr val="FF0000"/>
              </a:solidFill>
            </a:rPr>
            <a:t>Immune</a:t>
          </a:r>
          <a:r>
            <a:rPr lang="en-US" sz="1800" dirty="0" smtClean="0"/>
            <a:t>-hemolytic disease of the newborn/autoimmune hemolytic anemia </a:t>
          </a:r>
          <a:endParaRPr lang="en-US" sz="1800" dirty="0"/>
        </a:p>
      </dgm:t>
    </dgm:pt>
    <dgm:pt modelId="{A0BF6FAB-95ED-4D18-99FB-8D02816266B8}" type="parTrans" cxnId="{820909F4-D4D1-4858-AF27-1E7F1174E91A}">
      <dgm:prSet/>
      <dgm:spPr/>
      <dgm:t>
        <a:bodyPr/>
        <a:lstStyle/>
        <a:p>
          <a:endParaRPr lang="en-US"/>
        </a:p>
      </dgm:t>
    </dgm:pt>
    <dgm:pt modelId="{87D8E33D-3F78-4EF3-9511-4EF4D70F1B04}" type="sibTrans" cxnId="{820909F4-D4D1-4858-AF27-1E7F1174E91A}">
      <dgm:prSet/>
      <dgm:spPr/>
      <dgm:t>
        <a:bodyPr/>
        <a:lstStyle/>
        <a:p>
          <a:endParaRPr lang="en-US"/>
        </a:p>
      </dgm:t>
    </dgm:pt>
    <dgm:pt modelId="{63FFF567-1A74-4A68-B8FE-0C676CAD9B54}">
      <dgm:prSet custT="1"/>
      <dgm:spPr/>
      <dgm:t>
        <a:bodyPr/>
        <a:lstStyle/>
        <a:p>
          <a:r>
            <a:rPr lang="en-US" sz="1800" dirty="0" smtClean="0"/>
            <a:t>Blood</a:t>
          </a:r>
          <a:r>
            <a:rPr lang="en-US" sz="1100" dirty="0" smtClean="0"/>
            <a:t> loss</a:t>
          </a:r>
          <a:endParaRPr lang="en-US" sz="1100" dirty="0"/>
        </a:p>
      </dgm:t>
    </dgm:pt>
    <dgm:pt modelId="{88B41280-9B96-4225-A4FB-245C8BA01D34}" type="parTrans" cxnId="{27CD7603-7A34-4AF5-9EA3-9E447A284FA0}">
      <dgm:prSet/>
      <dgm:spPr/>
      <dgm:t>
        <a:bodyPr/>
        <a:lstStyle/>
        <a:p>
          <a:endParaRPr lang="en-US"/>
        </a:p>
      </dgm:t>
    </dgm:pt>
    <dgm:pt modelId="{CE9E982E-5531-41E5-A4F8-F6BC33B3A6AE}" type="sibTrans" cxnId="{27CD7603-7A34-4AF5-9EA3-9E447A284FA0}">
      <dgm:prSet/>
      <dgm:spPr/>
      <dgm:t>
        <a:bodyPr/>
        <a:lstStyle/>
        <a:p>
          <a:endParaRPr lang="en-US"/>
        </a:p>
      </dgm:t>
    </dgm:pt>
    <dgm:pt modelId="{75D9109D-C41E-4B6C-A023-C4F76DE74F07}">
      <dgm:prSet custT="1"/>
      <dgm:spPr/>
      <dgm:t>
        <a:bodyPr/>
        <a:lstStyle/>
        <a:p>
          <a:r>
            <a:rPr lang="en-US" sz="1600" dirty="0" err="1" smtClean="0"/>
            <a:t>Fetomaternal</a:t>
          </a:r>
          <a:r>
            <a:rPr lang="en-US" sz="1600" dirty="0" smtClean="0"/>
            <a:t> hemorrhage</a:t>
          </a:r>
        </a:p>
        <a:p>
          <a:r>
            <a:rPr lang="en-US" sz="1600" dirty="0" smtClean="0"/>
            <a:t>Chronic GI blood loss-Hookworm</a:t>
          </a:r>
        </a:p>
        <a:p>
          <a:r>
            <a:rPr lang="en-US" sz="1600" dirty="0" smtClean="0"/>
            <a:t>Bleeding disorders </a:t>
          </a:r>
          <a:endParaRPr lang="en-US" sz="1600" dirty="0"/>
        </a:p>
      </dgm:t>
    </dgm:pt>
    <dgm:pt modelId="{7DC98DE3-5119-41CF-BB24-974D34973476}" type="parTrans" cxnId="{E7DE5790-3EF4-465C-9766-CE2856A87F97}">
      <dgm:prSet/>
      <dgm:spPr/>
      <dgm:t>
        <a:bodyPr/>
        <a:lstStyle/>
        <a:p>
          <a:endParaRPr lang="en-US"/>
        </a:p>
      </dgm:t>
    </dgm:pt>
    <dgm:pt modelId="{9672C0D2-452C-4B61-BBEC-AE7FE7F7DCAC}" type="sibTrans" cxnId="{E7DE5790-3EF4-465C-9766-CE2856A87F97}">
      <dgm:prSet/>
      <dgm:spPr/>
      <dgm:t>
        <a:bodyPr/>
        <a:lstStyle/>
        <a:p>
          <a:endParaRPr lang="en-US"/>
        </a:p>
      </dgm:t>
    </dgm:pt>
    <dgm:pt modelId="{562E9D10-114D-4009-A62F-870C571CC671}" type="pres">
      <dgm:prSet presAssocID="{2AE0A0C6-E04F-487D-BD8D-6959E3DADE9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0928D4-4919-47A8-80EB-8255CB09EA81}" type="pres">
      <dgm:prSet presAssocID="{FDFB5B34-671C-4616-9D88-4CFF8FE001E8}" presName="root1" presStyleCnt="0"/>
      <dgm:spPr/>
    </dgm:pt>
    <dgm:pt modelId="{589427BF-A6B3-4D87-B9B7-0E44F9B5222C}" type="pres">
      <dgm:prSet presAssocID="{FDFB5B34-671C-4616-9D88-4CFF8FE001E8}" presName="LevelOneTextNode" presStyleLbl="node0" presStyleIdx="0" presStyleCnt="1" custAng="10800000" custFlipVert="1" custFlipHor="1" custScaleX="42911" custScaleY="35012" custLinFactNeighborX="2595" custLinFactNeighborY="3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4ADD43-E05D-42E7-BECC-5A6AF132F981}" type="pres">
      <dgm:prSet presAssocID="{FDFB5B34-671C-4616-9D88-4CFF8FE001E8}" presName="level2hierChild" presStyleCnt="0"/>
      <dgm:spPr/>
    </dgm:pt>
    <dgm:pt modelId="{113FA109-F6AB-4C3F-A6C0-44F12263A815}" type="pres">
      <dgm:prSet presAssocID="{2132E6C2-938B-43A2-A833-84843CE1CEF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00CD5B4-EB7E-47BB-B2E5-13117EC275A7}" type="pres">
      <dgm:prSet presAssocID="{2132E6C2-938B-43A2-A833-84843CE1CEF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E35CEF8-F54F-4227-8F9C-77555FD0D888}" type="pres">
      <dgm:prSet presAssocID="{73D7F7EC-479C-4B5E-AE73-9B93338422FE}" presName="root2" presStyleCnt="0"/>
      <dgm:spPr/>
    </dgm:pt>
    <dgm:pt modelId="{6ECFC669-8408-4C78-82D4-80E50A762640}" type="pres">
      <dgm:prSet presAssocID="{73D7F7EC-479C-4B5E-AE73-9B93338422FE}" presName="LevelTwoTextNode" presStyleLbl="node2" presStyleIdx="0" presStyleCnt="3" custAng="10800000" custFlipVert="1" custFlipHor="1" custScaleX="118904" custScaleY="91460" custLinFactNeighborX="899" custLinFactNeighborY="9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5B76AF-1607-4D74-9EFA-B3BEE19C82AB}" type="pres">
      <dgm:prSet presAssocID="{73D7F7EC-479C-4B5E-AE73-9B93338422FE}" presName="level3hierChild" presStyleCnt="0"/>
      <dgm:spPr/>
    </dgm:pt>
    <dgm:pt modelId="{CF73FBA8-D9B5-4F82-A1FF-A95A0C9750D1}" type="pres">
      <dgm:prSet presAssocID="{7189B04F-F0DD-4288-81AD-F6E16C49CD9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FE22F04-6AC6-44BF-A704-44EC27012047}" type="pres">
      <dgm:prSet presAssocID="{7189B04F-F0DD-4288-81AD-F6E16C49CD9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351AE7A8-FB87-4AC6-A3FB-818CA23AF018}" type="pres">
      <dgm:prSet presAssocID="{962FBFDA-A632-4C42-8A4C-0DD3F0DA6EF9}" presName="root2" presStyleCnt="0"/>
      <dgm:spPr/>
    </dgm:pt>
    <dgm:pt modelId="{C283D435-2B41-4D2C-BB6B-A426085F04C6}" type="pres">
      <dgm:prSet presAssocID="{962FBFDA-A632-4C42-8A4C-0DD3F0DA6EF9}" presName="LevelTwoTextNode" presStyleLbl="node3" presStyleIdx="0" presStyleCnt="4" custScaleX="121527" custScaleY="95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B9E7EB-1FAA-45CD-A5AD-3C8BC4242382}" type="pres">
      <dgm:prSet presAssocID="{962FBFDA-A632-4C42-8A4C-0DD3F0DA6EF9}" presName="level3hierChild" presStyleCnt="0"/>
      <dgm:spPr/>
    </dgm:pt>
    <dgm:pt modelId="{DA49CA04-64DA-4C37-BCA9-B83158808E2D}" type="pres">
      <dgm:prSet presAssocID="{56CC6D08-F028-444A-A52A-C872A4F32945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D83AE9B0-9944-4909-8256-D0CA1848AF7C}" type="pres">
      <dgm:prSet presAssocID="{56CC6D08-F028-444A-A52A-C872A4F32945}" presName="connTx" presStyleLbl="parChTrans1D3" presStyleIdx="1" presStyleCnt="4"/>
      <dgm:spPr/>
      <dgm:t>
        <a:bodyPr/>
        <a:lstStyle/>
        <a:p>
          <a:endParaRPr lang="en-US"/>
        </a:p>
      </dgm:t>
    </dgm:pt>
    <dgm:pt modelId="{297EA39B-9A37-47F2-BF09-5D02ED4A0676}" type="pres">
      <dgm:prSet presAssocID="{8CFB5EE1-9AA8-47D9-BA05-382540F97467}" presName="root2" presStyleCnt="0"/>
      <dgm:spPr/>
    </dgm:pt>
    <dgm:pt modelId="{8A1A34D5-4FFE-4869-A9DC-F94F02CF80D8}" type="pres">
      <dgm:prSet presAssocID="{8CFB5EE1-9AA8-47D9-BA05-382540F97467}" presName="LevelTwoTextNode" presStyleLbl="node3" presStyleIdx="1" presStyleCnt="4" custScaleX="147035" custScaleY="1280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451DD-AF27-4396-A21E-818C278656AB}" type="pres">
      <dgm:prSet presAssocID="{8CFB5EE1-9AA8-47D9-BA05-382540F97467}" presName="level3hierChild" presStyleCnt="0"/>
      <dgm:spPr/>
    </dgm:pt>
    <dgm:pt modelId="{E9D02075-37A9-431E-A710-D695A9A84165}" type="pres">
      <dgm:prSet presAssocID="{0AC631E4-A277-4C25-BEF8-1F8C2FCEAD86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A836A56-D243-437F-94A9-BD399CD52CB7}" type="pres">
      <dgm:prSet presAssocID="{0AC631E4-A277-4C25-BEF8-1F8C2FCEAD8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08D042E-6463-455A-9731-D40A063ED41D}" type="pres">
      <dgm:prSet presAssocID="{206BA1FE-DA43-485F-83E0-9D333EC581B1}" presName="root2" presStyleCnt="0"/>
      <dgm:spPr/>
    </dgm:pt>
    <dgm:pt modelId="{FA7F022A-443E-4072-AC43-317FB7F10879}" type="pres">
      <dgm:prSet presAssocID="{206BA1FE-DA43-485F-83E0-9D333EC581B1}" presName="LevelTwoTextNode" presStyleLbl="node2" presStyleIdx="1" presStyleCnt="3" custFlipHor="1" custScaleX="94557" custScaleY="151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45D4DC-7F56-40A7-8603-0DC114B368F5}" type="pres">
      <dgm:prSet presAssocID="{206BA1FE-DA43-485F-83E0-9D333EC581B1}" presName="level3hierChild" presStyleCnt="0"/>
      <dgm:spPr/>
    </dgm:pt>
    <dgm:pt modelId="{3B440647-9742-4275-BAF1-585D0E714FEA}" type="pres">
      <dgm:prSet presAssocID="{A0BF6FAB-95ED-4D18-99FB-8D02816266B8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5B0EAAA-7FCC-4E98-8C15-853DCBED0EF1}" type="pres">
      <dgm:prSet presAssocID="{A0BF6FAB-95ED-4D18-99FB-8D02816266B8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69D4B7C-BF78-4C22-8E1A-3EFF380CF865}" type="pres">
      <dgm:prSet presAssocID="{5512CC27-E784-4198-8C92-701EE3CFC34E}" presName="root2" presStyleCnt="0"/>
      <dgm:spPr/>
    </dgm:pt>
    <dgm:pt modelId="{EFF27407-6A0E-4641-8B1E-D25880EECF09}" type="pres">
      <dgm:prSet presAssocID="{5512CC27-E784-4198-8C92-701EE3CFC34E}" presName="LevelTwoTextNode" presStyleLbl="node3" presStyleIdx="2" presStyleCnt="4" custScaleX="191523" custScaleY="321427" custLinFactNeighborX="-6563" custLinFactNeighborY="-12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8E057-0640-42DD-81DB-A240AE3DAFDE}" type="pres">
      <dgm:prSet presAssocID="{5512CC27-E784-4198-8C92-701EE3CFC34E}" presName="level3hierChild" presStyleCnt="0"/>
      <dgm:spPr/>
    </dgm:pt>
    <dgm:pt modelId="{C55A731E-8247-4F5A-9C00-3F32FC8EE465}" type="pres">
      <dgm:prSet presAssocID="{88B41280-9B96-4225-A4FB-245C8BA01D3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9714D7E-B2FC-47ED-9085-4F08E2AF7DFD}" type="pres">
      <dgm:prSet presAssocID="{88B41280-9B96-4225-A4FB-245C8BA01D3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5188FD2-B5C4-4178-9F00-306F55D56E5B}" type="pres">
      <dgm:prSet presAssocID="{63FFF567-1A74-4A68-B8FE-0C676CAD9B54}" presName="root2" presStyleCnt="0"/>
      <dgm:spPr/>
    </dgm:pt>
    <dgm:pt modelId="{164CE490-8A8A-433D-B757-7DD99414AE37}" type="pres">
      <dgm:prSet presAssocID="{63FFF567-1A74-4A68-B8FE-0C676CAD9B54}" presName="LevelTwoTextNode" presStyleLbl="node2" presStyleIdx="2" presStyleCnt="3" custFlipHor="1" custScaleX="76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27B4D7-8FF6-4EC7-ACE2-83FA45EA9C3F}" type="pres">
      <dgm:prSet presAssocID="{63FFF567-1A74-4A68-B8FE-0C676CAD9B54}" presName="level3hierChild" presStyleCnt="0"/>
      <dgm:spPr/>
    </dgm:pt>
    <dgm:pt modelId="{EB0F4F69-866C-499E-BB64-3EE1512C1E41}" type="pres">
      <dgm:prSet presAssocID="{7DC98DE3-5119-41CF-BB24-974D3497347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AA8B823-C6E8-4AAC-8357-7EFDA8FF4C0C}" type="pres">
      <dgm:prSet presAssocID="{7DC98DE3-5119-41CF-BB24-974D3497347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AD58121-7D67-4496-8533-7FEBA6E2DC0A}" type="pres">
      <dgm:prSet presAssocID="{75D9109D-C41E-4B6C-A023-C4F76DE74F07}" presName="root2" presStyleCnt="0"/>
      <dgm:spPr/>
    </dgm:pt>
    <dgm:pt modelId="{DEB9BC5D-F0C5-4A82-86C4-A2BB47ED3D84}" type="pres">
      <dgm:prSet presAssocID="{75D9109D-C41E-4B6C-A023-C4F76DE74F07}" presName="LevelTwoTextNode" presStyleLbl="node3" presStyleIdx="3" presStyleCnt="4" custScaleX="198740" custScaleY="98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A62CB-F94F-46A9-AF5B-237A12A0640B}" type="pres">
      <dgm:prSet presAssocID="{75D9109D-C41E-4B6C-A023-C4F76DE74F07}" presName="level3hierChild" presStyleCnt="0"/>
      <dgm:spPr/>
    </dgm:pt>
  </dgm:ptLst>
  <dgm:cxnLst>
    <dgm:cxn modelId="{DBB5B739-8CAD-4D43-9A02-4F511F28F2B6}" type="presOf" srcId="{962FBFDA-A632-4C42-8A4C-0DD3F0DA6EF9}" destId="{C283D435-2B41-4D2C-BB6B-A426085F04C6}" srcOrd="0" destOrd="0" presId="urn:microsoft.com/office/officeart/2005/8/layout/hierarchy2"/>
    <dgm:cxn modelId="{14293BBB-D80B-447F-BFFA-9177EAA05F7E}" type="presOf" srcId="{0AC631E4-A277-4C25-BEF8-1F8C2FCEAD86}" destId="{E9D02075-37A9-431E-A710-D695A9A84165}" srcOrd="0" destOrd="0" presId="urn:microsoft.com/office/officeart/2005/8/layout/hierarchy2"/>
    <dgm:cxn modelId="{4745B77E-F4FE-4785-8CE6-81F5B3EEB7CE}" type="presOf" srcId="{7DC98DE3-5119-41CF-BB24-974D34973476}" destId="{8AA8B823-C6E8-4AAC-8357-7EFDA8FF4C0C}" srcOrd="1" destOrd="0" presId="urn:microsoft.com/office/officeart/2005/8/layout/hierarchy2"/>
    <dgm:cxn modelId="{27CD7603-7A34-4AF5-9EA3-9E447A284FA0}" srcId="{FDFB5B34-671C-4616-9D88-4CFF8FE001E8}" destId="{63FFF567-1A74-4A68-B8FE-0C676CAD9B54}" srcOrd="2" destOrd="0" parTransId="{88B41280-9B96-4225-A4FB-245C8BA01D34}" sibTransId="{CE9E982E-5531-41E5-A4F8-F6BC33B3A6AE}"/>
    <dgm:cxn modelId="{820909F4-D4D1-4858-AF27-1E7F1174E91A}" srcId="{206BA1FE-DA43-485F-83E0-9D333EC581B1}" destId="{5512CC27-E784-4198-8C92-701EE3CFC34E}" srcOrd="0" destOrd="0" parTransId="{A0BF6FAB-95ED-4D18-99FB-8D02816266B8}" sibTransId="{87D8E33D-3F78-4EF3-9511-4EF4D70F1B04}"/>
    <dgm:cxn modelId="{9AF3A430-3D20-4C80-AE82-D84DA410D633}" srcId="{73D7F7EC-479C-4B5E-AE73-9B93338422FE}" destId="{8CFB5EE1-9AA8-47D9-BA05-382540F97467}" srcOrd="1" destOrd="0" parTransId="{56CC6D08-F028-444A-A52A-C872A4F32945}" sibTransId="{3D8F5CCB-C98E-4B72-82D3-B3485A92B761}"/>
    <dgm:cxn modelId="{FF54800B-8077-4210-AEBB-5A93BCA0A7AF}" type="presOf" srcId="{2132E6C2-938B-43A2-A833-84843CE1CEF0}" destId="{C00CD5B4-EB7E-47BB-B2E5-13117EC275A7}" srcOrd="1" destOrd="0" presId="urn:microsoft.com/office/officeart/2005/8/layout/hierarchy2"/>
    <dgm:cxn modelId="{ED625FFC-47A0-4648-A865-6D69B8802C2C}" type="presOf" srcId="{63FFF567-1A74-4A68-B8FE-0C676CAD9B54}" destId="{164CE490-8A8A-433D-B757-7DD99414AE37}" srcOrd="0" destOrd="0" presId="urn:microsoft.com/office/officeart/2005/8/layout/hierarchy2"/>
    <dgm:cxn modelId="{1C1DF9D4-E51F-4914-B32C-31BACF51AFA0}" type="presOf" srcId="{7DC98DE3-5119-41CF-BB24-974D34973476}" destId="{EB0F4F69-866C-499E-BB64-3EE1512C1E41}" srcOrd="0" destOrd="0" presId="urn:microsoft.com/office/officeart/2005/8/layout/hierarchy2"/>
    <dgm:cxn modelId="{521077AC-2170-4400-A8D5-5806837F7301}" type="presOf" srcId="{2AE0A0C6-E04F-487D-BD8D-6959E3DADE9D}" destId="{562E9D10-114D-4009-A62F-870C571CC671}" srcOrd="0" destOrd="0" presId="urn:microsoft.com/office/officeart/2005/8/layout/hierarchy2"/>
    <dgm:cxn modelId="{7A428ADF-5A44-485A-A266-89CEB0E8C4AA}" srcId="{73D7F7EC-479C-4B5E-AE73-9B93338422FE}" destId="{962FBFDA-A632-4C42-8A4C-0DD3F0DA6EF9}" srcOrd="0" destOrd="0" parTransId="{7189B04F-F0DD-4288-81AD-F6E16C49CD96}" sibTransId="{2C7388FF-05D6-4023-8753-FC4F65C1CFAF}"/>
    <dgm:cxn modelId="{5B98857B-C167-484B-A61F-FE38D9F8B52D}" type="presOf" srcId="{8CFB5EE1-9AA8-47D9-BA05-382540F97467}" destId="{8A1A34D5-4FFE-4869-A9DC-F94F02CF80D8}" srcOrd="0" destOrd="0" presId="urn:microsoft.com/office/officeart/2005/8/layout/hierarchy2"/>
    <dgm:cxn modelId="{C55737C8-1393-47C7-9BEB-CB7358E30751}" type="presOf" srcId="{5512CC27-E784-4198-8C92-701EE3CFC34E}" destId="{EFF27407-6A0E-4641-8B1E-D25880EECF09}" srcOrd="0" destOrd="0" presId="urn:microsoft.com/office/officeart/2005/8/layout/hierarchy2"/>
    <dgm:cxn modelId="{1E45E23F-F134-4371-8F01-824ACAB848B2}" type="presOf" srcId="{0AC631E4-A277-4C25-BEF8-1F8C2FCEAD86}" destId="{DA836A56-D243-437F-94A9-BD399CD52CB7}" srcOrd="1" destOrd="0" presId="urn:microsoft.com/office/officeart/2005/8/layout/hierarchy2"/>
    <dgm:cxn modelId="{0A4B19EA-D117-49C2-BC7B-C0AEF532BB85}" type="presOf" srcId="{2132E6C2-938B-43A2-A833-84843CE1CEF0}" destId="{113FA109-F6AB-4C3F-A6C0-44F12263A815}" srcOrd="0" destOrd="0" presId="urn:microsoft.com/office/officeart/2005/8/layout/hierarchy2"/>
    <dgm:cxn modelId="{10D24152-3C0D-4671-BC0C-7C13DF0CF273}" type="presOf" srcId="{A0BF6FAB-95ED-4D18-99FB-8D02816266B8}" destId="{3B440647-9742-4275-BAF1-585D0E714FEA}" srcOrd="0" destOrd="0" presId="urn:microsoft.com/office/officeart/2005/8/layout/hierarchy2"/>
    <dgm:cxn modelId="{5544CD9E-5490-4305-9D99-F4B1536E41A1}" type="presOf" srcId="{73D7F7EC-479C-4B5E-AE73-9B93338422FE}" destId="{6ECFC669-8408-4C78-82D4-80E50A762640}" srcOrd="0" destOrd="0" presId="urn:microsoft.com/office/officeart/2005/8/layout/hierarchy2"/>
    <dgm:cxn modelId="{C711D851-6662-4A1D-B284-2C4D4B2DE5C9}" type="presOf" srcId="{88B41280-9B96-4225-A4FB-245C8BA01D34}" destId="{C55A731E-8247-4F5A-9C00-3F32FC8EE465}" srcOrd="0" destOrd="0" presId="urn:microsoft.com/office/officeart/2005/8/layout/hierarchy2"/>
    <dgm:cxn modelId="{6FD02A83-0FED-4E54-B858-935CF2C24637}" type="presOf" srcId="{56CC6D08-F028-444A-A52A-C872A4F32945}" destId="{DA49CA04-64DA-4C37-BCA9-B83158808E2D}" srcOrd="0" destOrd="0" presId="urn:microsoft.com/office/officeart/2005/8/layout/hierarchy2"/>
    <dgm:cxn modelId="{C3B742B6-FEDB-4A52-8954-B7BE5B3822FF}" type="presOf" srcId="{206BA1FE-DA43-485F-83E0-9D333EC581B1}" destId="{FA7F022A-443E-4072-AC43-317FB7F10879}" srcOrd="0" destOrd="0" presId="urn:microsoft.com/office/officeart/2005/8/layout/hierarchy2"/>
    <dgm:cxn modelId="{1D091FEE-FE33-4B0B-AF5E-A2FD04960B52}" type="presOf" srcId="{7189B04F-F0DD-4288-81AD-F6E16C49CD96}" destId="{EFE22F04-6AC6-44BF-A704-44EC27012047}" srcOrd="1" destOrd="0" presId="urn:microsoft.com/office/officeart/2005/8/layout/hierarchy2"/>
    <dgm:cxn modelId="{C50381F4-D002-4614-BC7E-6D6F8906AA2B}" type="presOf" srcId="{7189B04F-F0DD-4288-81AD-F6E16C49CD96}" destId="{CF73FBA8-D9B5-4F82-A1FF-A95A0C9750D1}" srcOrd="0" destOrd="0" presId="urn:microsoft.com/office/officeart/2005/8/layout/hierarchy2"/>
    <dgm:cxn modelId="{E7DE5790-3EF4-465C-9766-CE2856A87F97}" srcId="{63FFF567-1A74-4A68-B8FE-0C676CAD9B54}" destId="{75D9109D-C41E-4B6C-A023-C4F76DE74F07}" srcOrd="0" destOrd="0" parTransId="{7DC98DE3-5119-41CF-BB24-974D34973476}" sibTransId="{9672C0D2-452C-4B61-BBEC-AE7FE7F7DCAC}"/>
    <dgm:cxn modelId="{AFEAED24-5E00-4F0E-B485-E60351073663}" type="presOf" srcId="{FDFB5B34-671C-4616-9D88-4CFF8FE001E8}" destId="{589427BF-A6B3-4D87-B9B7-0E44F9B5222C}" srcOrd="0" destOrd="0" presId="urn:microsoft.com/office/officeart/2005/8/layout/hierarchy2"/>
    <dgm:cxn modelId="{A7A9C2D3-9B5B-43A3-AAAF-506263497F96}" type="presOf" srcId="{A0BF6FAB-95ED-4D18-99FB-8D02816266B8}" destId="{C5B0EAAA-7FCC-4E98-8C15-853DCBED0EF1}" srcOrd="1" destOrd="0" presId="urn:microsoft.com/office/officeart/2005/8/layout/hierarchy2"/>
    <dgm:cxn modelId="{A10E6EA0-2405-4D49-B1FC-5144AB476D4D}" type="presOf" srcId="{56CC6D08-F028-444A-A52A-C872A4F32945}" destId="{D83AE9B0-9944-4909-8256-D0CA1848AF7C}" srcOrd="1" destOrd="0" presId="urn:microsoft.com/office/officeart/2005/8/layout/hierarchy2"/>
    <dgm:cxn modelId="{DAE21638-0572-456C-9634-03896450BA54}" srcId="{FDFB5B34-671C-4616-9D88-4CFF8FE001E8}" destId="{206BA1FE-DA43-485F-83E0-9D333EC581B1}" srcOrd="1" destOrd="0" parTransId="{0AC631E4-A277-4C25-BEF8-1F8C2FCEAD86}" sibTransId="{E8A12F8A-44BE-4877-909A-070586F63CDC}"/>
    <dgm:cxn modelId="{4B326E60-1C10-4081-87F0-43CFD286C2D6}" srcId="{FDFB5B34-671C-4616-9D88-4CFF8FE001E8}" destId="{73D7F7EC-479C-4B5E-AE73-9B93338422FE}" srcOrd="0" destOrd="0" parTransId="{2132E6C2-938B-43A2-A833-84843CE1CEF0}" sibTransId="{404C0D3E-AFBF-4891-B23B-BBC9B6FB14A9}"/>
    <dgm:cxn modelId="{DCCFB3CB-74DB-4ACB-A348-B3D57FB10C6F}" type="presOf" srcId="{88B41280-9B96-4225-A4FB-245C8BA01D34}" destId="{59714D7E-B2FC-47ED-9085-4F08E2AF7DFD}" srcOrd="1" destOrd="0" presId="urn:microsoft.com/office/officeart/2005/8/layout/hierarchy2"/>
    <dgm:cxn modelId="{5799F42C-CADA-41AF-B623-81B3817B5C44}" type="presOf" srcId="{75D9109D-C41E-4B6C-A023-C4F76DE74F07}" destId="{DEB9BC5D-F0C5-4A82-86C4-A2BB47ED3D84}" srcOrd="0" destOrd="0" presId="urn:microsoft.com/office/officeart/2005/8/layout/hierarchy2"/>
    <dgm:cxn modelId="{15E93F1A-9111-45E6-B15A-7F2404246191}" srcId="{2AE0A0C6-E04F-487D-BD8D-6959E3DADE9D}" destId="{FDFB5B34-671C-4616-9D88-4CFF8FE001E8}" srcOrd="0" destOrd="0" parTransId="{82312FB3-A10F-45CE-92BB-E15351DC9635}" sibTransId="{93EF668A-1BEF-4D85-A508-4DC02DB18E20}"/>
    <dgm:cxn modelId="{A91C968D-9E6D-4DC4-86EF-12F78582C41F}" type="presParOf" srcId="{562E9D10-114D-4009-A62F-870C571CC671}" destId="{A40928D4-4919-47A8-80EB-8255CB09EA81}" srcOrd="0" destOrd="0" presId="urn:microsoft.com/office/officeart/2005/8/layout/hierarchy2"/>
    <dgm:cxn modelId="{AE87A2A5-601C-4C31-AB30-8814680FC2ED}" type="presParOf" srcId="{A40928D4-4919-47A8-80EB-8255CB09EA81}" destId="{589427BF-A6B3-4D87-B9B7-0E44F9B5222C}" srcOrd="0" destOrd="0" presId="urn:microsoft.com/office/officeart/2005/8/layout/hierarchy2"/>
    <dgm:cxn modelId="{B78E1B89-00EF-45F6-AD07-2C1CE97BACFB}" type="presParOf" srcId="{A40928D4-4919-47A8-80EB-8255CB09EA81}" destId="{644ADD43-E05D-42E7-BECC-5A6AF132F981}" srcOrd="1" destOrd="0" presId="urn:microsoft.com/office/officeart/2005/8/layout/hierarchy2"/>
    <dgm:cxn modelId="{C91EF3B4-307B-4F0C-996C-AAB10598D848}" type="presParOf" srcId="{644ADD43-E05D-42E7-BECC-5A6AF132F981}" destId="{113FA109-F6AB-4C3F-A6C0-44F12263A815}" srcOrd="0" destOrd="0" presId="urn:microsoft.com/office/officeart/2005/8/layout/hierarchy2"/>
    <dgm:cxn modelId="{D5969CC0-3E79-48A9-B620-ABECA1F6F73B}" type="presParOf" srcId="{113FA109-F6AB-4C3F-A6C0-44F12263A815}" destId="{C00CD5B4-EB7E-47BB-B2E5-13117EC275A7}" srcOrd="0" destOrd="0" presId="urn:microsoft.com/office/officeart/2005/8/layout/hierarchy2"/>
    <dgm:cxn modelId="{FEB988DA-4E4F-4F89-B4A5-46F44F535B94}" type="presParOf" srcId="{644ADD43-E05D-42E7-BECC-5A6AF132F981}" destId="{0E35CEF8-F54F-4227-8F9C-77555FD0D888}" srcOrd="1" destOrd="0" presId="urn:microsoft.com/office/officeart/2005/8/layout/hierarchy2"/>
    <dgm:cxn modelId="{5BFF8524-36A1-4DDE-B85D-7EA4FC761610}" type="presParOf" srcId="{0E35CEF8-F54F-4227-8F9C-77555FD0D888}" destId="{6ECFC669-8408-4C78-82D4-80E50A762640}" srcOrd="0" destOrd="0" presId="urn:microsoft.com/office/officeart/2005/8/layout/hierarchy2"/>
    <dgm:cxn modelId="{D197F4DB-64C4-496B-936A-EE51AEE3D978}" type="presParOf" srcId="{0E35CEF8-F54F-4227-8F9C-77555FD0D888}" destId="{AB5B76AF-1607-4D74-9EFA-B3BEE19C82AB}" srcOrd="1" destOrd="0" presId="urn:microsoft.com/office/officeart/2005/8/layout/hierarchy2"/>
    <dgm:cxn modelId="{EBF8C853-D3D1-4954-954C-9E507207F74B}" type="presParOf" srcId="{AB5B76AF-1607-4D74-9EFA-B3BEE19C82AB}" destId="{CF73FBA8-D9B5-4F82-A1FF-A95A0C9750D1}" srcOrd="0" destOrd="0" presId="urn:microsoft.com/office/officeart/2005/8/layout/hierarchy2"/>
    <dgm:cxn modelId="{3C5A95D4-42B5-4D44-98B1-A2A2F2C33260}" type="presParOf" srcId="{CF73FBA8-D9B5-4F82-A1FF-A95A0C9750D1}" destId="{EFE22F04-6AC6-44BF-A704-44EC27012047}" srcOrd="0" destOrd="0" presId="urn:microsoft.com/office/officeart/2005/8/layout/hierarchy2"/>
    <dgm:cxn modelId="{9123E8F6-88BD-4A10-8F7C-43737221B1FE}" type="presParOf" srcId="{AB5B76AF-1607-4D74-9EFA-B3BEE19C82AB}" destId="{351AE7A8-FB87-4AC6-A3FB-818CA23AF018}" srcOrd="1" destOrd="0" presId="urn:microsoft.com/office/officeart/2005/8/layout/hierarchy2"/>
    <dgm:cxn modelId="{F934D90D-77A1-42A7-A7AA-D8B17026EBFF}" type="presParOf" srcId="{351AE7A8-FB87-4AC6-A3FB-818CA23AF018}" destId="{C283D435-2B41-4D2C-BB6B-A426085F04C6}" srcOrd="0" destOrd="0" presId="urn:microsoft.com/office/officeart/2005/8/layout/hierarchy2"/>
    <dgm:cxn modelId="{11E1910C-89AD-49F3-8BD7-C17CE614F7B6}" type="presParOf" srcId="{351AE7A8-FB87-4AC6-A3FB-818CA23AF018}" destId="{3CB9E7EB-1FAA-45CD-A5AD-3C8BC4242382}" srcOrd="1" destOrd="0" presId="urn:microsoft.com/office/officeart/2005/8/layout/hierarchy2"/>
    <dgm:cxn modelId="{8A0DC8C8-89C2-4BC9-89EF-C9C7135DF7BD}" type="presParOf" srcId="{AB5B76AF-1607-4D74-9EFA-B3BEE19C82AB}" destId="{DA49CA04-64DA-4C37-BCA9-B83158808E2D}" srcOrd="2" destOrd="0" presId="urn:microsoft.com/office/officeart/2005/8/layout/hierarchy2"/>
    <dgm:cxn modelId="{6CFEB01E-D7EA-415A-A1EA-9A962F6B49A1}" type="presParOf" srcId="{DA49CA04-64DA-4C37-BCA9-B83158808E2D}" destId="{D83AE9B0-9944-4909-8256-D0CA1848AF7C}" srcOrd="0" destOrd="0" presId="urn:microsoft.com/office/officeart/2005/8/layout/hierarchy2"/>
    <dgm:cxn modelId="{9B10DEA9-B78A-4225-B352-80EF6FCC0F7D}" type="presParOf" srcId="{AB5B76AF-1607-4D74-9EFA-B3BEE19C82AB}" destId="{297EA39B-9A37-47F2-BF09-5D02ED4A0676}" srcOrd="3" destOrd="0" presId="urn:microsoft.com/office/officeart/2005/8/layout/hierarchy2"/>
    <dgm:cxn modelId="{B700854E-8509-4FEA-9AAB-5160CD67C63E}" type="presParOf" srcId="{297EA39B-9A37-47F2-BF09-5D02ED4A0676}" destId="{8A1A34D5-4FFE-4869-A9DC-F94F02CF80D8}" srcOrd="0" destOrd="0" presId="urn:microsoft.com/office/officeart/2005/8/layout/hierarchy2"/>
    <dgm:cxn modelId="{4B5EFA3E-E008-4206-B4B8-8EE4F9159CAA}" type="presParOf" srcId="{297EA39B-9A37-47F2-BF09-5D02ED4A0676}" destId="{2D5451DD-AF27-4396-A21E-818C278656AB}" srcOrd="1" destOrd="0" presId="urn:microsoft.com/office/officeart/2005/8/layout/hierarchy2"/>
    <dgm:cxn modelId="{52F45CA6-198D-4A01-B052-3FF3397290B2}" type="presParOf" srcId="{644ADD43-E05D-42E7-BECC-5A6AF132F981}" destId="{E9D02075-37A9-431E-A710-D695A9A84165}" srcOrd="2" destOrd="0" presId="urn:microsoft.com/office/officeart/2005/8/layout/hierarchy2"/>
    <dgm:cxn modelId="{7B249AFF-F4C9-4A2F-A4AF-833EA4151283}" type="presParOf" srcId="{E9D02075-37A9-431E-A710-D695A9A84165}" destId="{DA836A56-D243-437F-94A9-BD399CD52CB7}" srcOrd="0" destOrd="0" presId="urn:microsoft.com/office/officeart/2005/8/layout/hierarchy2"/>
    <dgm:cxn modelId="{2C0E25A8-58BA-4B0C-ACDA-1BA3C7CCB6C2}" type="presParOf" srcId="{644ADD43-E05D-42E7-BECC-5A6AF132F981}" destId="{C08D042E-6463-455A-9731-D40A063ED41D}" srcOrd="3" destOrd="0" presId="urn:microsoft.com/office/officeart/2005/8/layout/hierarchy2"/>
    <dgm:cxn modelId="{D1DC1C63-4331-4553-9B6A-C8DAB39F58BB}" type="presParOf" srcId="{C08D042E-6463-455A-9731-D40A063ED41D}" destId="{FA7F022A-443E-4072-AC43-317FB7F10879}" srcOrd="0" destOrd="0" presId="urn:microsoft.com/office/officeart/2005/8/layout/hierarchy2"/>
    <dgm:cxn modelId="{2AC1F5AE-A543-4A0D-B738-BF1C2094E689}" type="presParOf" srcId="{C08D042E-6463-455A-9731-D40A063ED41D}" destId="{C845D4DC-7F56-40A7-8603-0DC114B368F5}" srcOrd="1" destOrd="0" presId="urn:microsoft.com/office/officeart/2005/8/layout/hierarchy2"/>
    <dgm:cxn modelId="{4974F8E0-1995-4A98-9E20-484C7C49F28A}" type="presParOf" srcId="{C845D4DC-7F56-40A7-8603-0DC114B368F5}" destId="{3B440647-9742-4275-BAF1-585D0E714FEA}" srcOrd="0" destOrd="0" presId="urn:microsoft.com/office/officeart/2005/8/layout/hierarchy2"/>
    <dgm:cxn modelId="{099FF1BB-8EF6-44FD-A12C-0DE59278F2F6}" type="presParOf" srcId="{3B440647-9742-4275-BAF1-585D0E714FEA}" destId="{C5B0EAAA-7FCC-4E98-8C15-853DCBED0EF1}" srcOrd="0" destOrd="0" presId="urn:microsoft.com/office/officeart/2005/8/layout/hierarchy2"/>
    <dgm:cxn modelId="{78C7EC76-1BB3-49B8-AF1F-824DD23010AC}" type="presParOf" srcId="{C845D4DC-7F56-40A7-8603-0DC114B368F5}" destId="{369D4B7C-BF78-4C22-8E1A-3EFF380CF865}" srcOrd="1" destOrd="0" presId="urn:microsoft.com/office/officeart/2005/8/layout/hierarchy2"/>
    <dgm:cxn modelId="{0484CC72-A0BB-4B0F-A6E7-C43427C27A36}" type="presParOf" srcId="{369D4B7C-BF78-4C22-8E1A-3EFF380CF865}" destId="{EFF27407-6A0E-4641-8B1E-D25880EECF09}" srcOrd="0" destOrd="0" presId="urn:microsoft.com/office/officeart/2005/8/layout/hierarchy2"/>
    <dgm:cxn modelId="{306A7C58-EDDA-4519-B106-33EB53DFA833}" type="presParOf" srcId="{369D4B7C-BF78-4C22-8E1A-3EFF380CF865}" destId="{5328E057-0640-42DD-81DB-A240AE3DAFDE}" srcOrd="1" destOrd="0" presId="urn:microsoft.com/office/officeart/2005/8/layout/hierarchy2"/>
    <dgm:cxn modelId="{0FEC262C-1476-47DA-860A-DA6A0D5602E2}" type="presParOf" srcId="{644ADD43-E05D-42E7-BECC-5A6AF132F981}" destId="{C55A731E-8247-4F5A-9C00-3F32FC8EE465}" srcOrd="4" destOrd="0" presId="urn:microsoft.com/office/officeart/2005/8/layout/hierarchy2"/>
    <dgm:cxn modelId="{530C2AD1-E244-436C-8CD1-74551B088846}" type="presParOf" srcId="{C55A731E-8247-4F5A-9C00-3F32FC8EE465}" destId="{59714D7E-B2FC-47ED-9085-4F08E2AF7DFD}" srcOrd="0" destOrd="0" presId="urn:microsoft.com/office/officeart/2005/8/layout/hierarchy2"/>
    <dgm:cxn modelId="{8219B87E-34DB-47F5-BE9C-1E0B4B3B0873}" type="presParOf" srcId="{644ADD43-E05D-42E7-BECC-5A6AF132F981}" destId="{15188FD2-B5C4-4178-9F00-306F55D56E5B}" srcOrd="5" destOrd="0" presId="urn:microsoft.com/office/officeart/2005/8/layout/hierarchy2"/>
    <dgm:cxn modelId="{5D110A90-0DA3-4879-8CEB-5D321500C6F3}" type="presParOf" srcId="{15188FD2-B5C4-4178-9F00-306F55D56E5B}" destId="{164CE490-8A8A-433D-B757-7DD99414AE37}" srcOrd="0" destOrd="0" presId="urn:microsoft.com/office/officeart/2005/8/layout/hierarchy2"/>
    <dgm:cxn modelId="{5EBE46E6-2335-4463-BA11-138754EA6626}" type="presParOf" srcId="{15188FD2-B5C4-4178-9F00-306F55D56E5B}" destId="{3B27B4D7-8FF6-4EC7-ACE2-83FA45EA9C3F}" srcOrd="1" destOrd="0" presId="urn:microsoft.com/office/officeart/2005/8/layout/hierarchy2"/>
    <dgm:cxn modelId="{4629D1D3-622D-4729-9FE8-4E69EC2D10A4}" type="presParOf" srcId="{3B27B4D7-8FF6-4EC7-ACE2-83FA45EA9C3F}" destId="{EB0F4F69-866C-499E-BB64-3EE1512C1E41}" srcOrd="0" destOrd="0" presId="urn:microsoft.com/office/officeart/2005/8/layout/hierarchy2"/>
    <dgm:cxn modelId="{76314CDD-B270-4514-BDE3-F630872F3539}" type="presParOf" srcId="{EB0F4F69-866C-499E-BB64-3EE1512C1E41}" destId="{8AA8B823-C6E8-4AAC-8357-7EFDA8FF4C0C}" srcOrd="0" destOrd="0" presId="urn:microsoft.com/office/officeart/2005/8/layout/hierarchy2"/>
    <dgm:cxn modelId="{18A4F2DF-A607-41A2-9FC8-FAF0765835C3}" type="presParOf" srcId="{3B27B4D7-8FF6-4EC7-ACE2-83FA45EA9C3F}" destId="{AAD58121-7D67-4496-8533-7FEBA6E2DC0A}" srcOrd="1" destOrd="0" presId="urn:microsoft.com/office/officeart/2005/8/layout/hierarchy2"/>
    <dgm:cxn modelId="{50A97597-ACBF-4ABC-94DA-CCBF33F037BE}" type="presParOf" srcId="{AAD58121-7D67-4496-8533-7FEBA6E2DC0A}" destId="{DEB9BC5D-F0C5-4A82-86C4-A2BB47ED3D84}" srcOrd="0" destOrd="0" presId="urn:microsoft.com/office/officeart/2005/8/layout/hierarchy2"/>
    <dgm:cxn modelId="{98D6CD96-4BA5-437D-BF93-C7BDD12366F1}" type="presParOf" srcId="{AAD58121-7D67-4496-8533-7FEBA6E2DC0A}" destId="{600A62CB-F94F-46A9-AF5B-237A12A064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9427BF-A6B3-4D87-B9B7-0E44F9B5222C}">
      <dsp:nvSpPr>
        <dsp:cNvPr id="0" name=""/>
        <dsp:cNvSpPr/>
      </dsp:nvSpPr>
      <dsp:spPr>
        <a:xfrm rot="10800000" flipH="1" flipV="1">
          <a:off x="1672092" y="3371602"/>
          <a:ext cx="786382" cy="320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Anemia </a:t>
          </a:r>
          <a:endParaRPr lang="en-US" sz="1800" kern="1200" dirty="0"/>
        </a:p>
      </dsp:txBody>
      <dsp:txXfrm rot="10800000" flipH="1" flipV="1">
        <a:off x="1672092" y="3371602"/>
        <a:ext cx="786382" cy="320813"/>
      </dsp:txXfrm>
    </dsp:sp>
    <dsp:sp modelId="{113FA109-F6AB-4C3F-A6C0-44F12263A815}">
      <dsp:nvSpPr>
        <dsp:cNvPr id="0" name=""/>
        <dsp:cNvSpPr/>
      </dsp:nvSpPr>
      <dsp:spPr>
        <a:xfrm rot="17197471">
          <a:off x="1582680" y="2343477"/>
          <a:ext cx="2453543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453543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7197471">
        <a:off x="2748113" y="2295177"/>
        <a:ext cx="122677" cy="122677"/>
      </dsp:txXfrm>
    </dsp:sp>
    <dsp:sp modelId="{6ECFC669-8408-4C78-82D4-80E50A762640}">
      <dsp:nvSpPr>
        <dsp:cNvPr id="0" name=""/>
        <dsp:cNvSpPr/>
      </dsp:nvSpPr>
      <dsp:spPr>
        <a:xfrm rot="10800000" flipH="1" flipV="1">
          <a:off x="3160429" y="762001"/>
          <a:ext cx="2179022" cy="838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Reduced production</a:t>
          </a:r>
          <a:endParaRPr lang="en-US" sz="1800" kern="1200" dirty="0"/>
        </a:p>
      </dsp:txBody>
      <dsp:txXfrm rot="10800000" flipH="1" flipV="1">
        <a:off x="3160429" y="762001"/>
        <a:ext cx="2179022" cy="838043"/>
      </dsp:txXfrm>
    </dsp:sp>
    <dsp:sp modelId="{CF73FBA8-D9B5-4F82-A1FF-A95A0C9750D1}">
      <dsp:nvSpPr>
        <dsp:cNvPr id="0" name=""/>
        <dsp:cNvSpPr/>
      </dsp:nvSpPr>
      <dsp:spPr>
        <a:xfrm rot="18846952">
          <a:off x="5183044" y="798472"/>
          <a:ext cx="1029376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1029376" y="13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846952">
        <a:off x="5671998" y="785776"/>
        <a:ext cx="51468" cy="51468"/>
      </dsp:txXfrm>
    </dsp:sp>
    <dsp:sp modelId="{C283D435-2B41-4D2C-BB6B-A426085F04C6}">
      <dsp:nvSpPr>
        <dsp:cNvPr id="0" name=""/>
        <dsp:cNvSpPr/>
      </dsp:nvSpPr>
      <dsp:spPr>
        <a:xfrm>
          <a:off x="6056013" y="3497"/>
          <a:ext cx="2227091" cy="87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Parvovirus B 19 infection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Congenital red cell </a:t>
          </a:r>
          <a:r>
            <a:rPr lang="en-US" sz="1400" kern="1200" dirty="0" err="1" smtClean="0"/>
            <a:t>aplasia</a:t>
          </a:r>
          <a:r>
            <a:rPr lang="en-US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Rare-</a:t>
          </a:r>
          <a:r>
            <a:rPr lang="en-US" sz="1400" kern="1200" dirty="0" err="1" smtClean="0"/>
            <a:t>aplastic</a:t>
          </a:r>
          <a:r>
            <a:rPr lang="en-US" sz="1400" kern="1200" dirty="0" smtClean="0"/>
            <a:t> anemia/</a:t>
          </a:r>
          <a:r>
            <a:rPr lang="en-US" sz="1400" kern="1200" dirty="0" err="1" smtClean="0"/>
            <a:t>Fanconi</a:t>
          </a:r>
          <a:r>
            <a:rPr lang="en-US" sz="1400" kern="1200" dirty="0" smtClean="0"/>
            <a:t> anemia/leukemia</a:t>
          </a:r>
          <a:endParaRPr lang="en-US" sz="1400" kern="1200" dirty="0"/>
        </a:p>
      </dsp:txBody>
      <dsp:txXfrm>
        <a:off x="6056013" y="3497"/>
        <a:ext cx="2227091" cy="877004"/>
      </dsp:txXfrm>
    </dsp:sp>
    <dsp:sp modelId="{DA49CA04-64DA-4C37-BCA9-B83158808E2D}">
      <dsp:nvSpPr>
        <dsp:cNvPr id="0" name=""/>
        <dsp:cNvSpPr/>
      </dsp:nvSpPr>
      <dsp:spPr>
        <a:xfrm rot="1835299">
          <a:off x="5281537" y="1379771"/>
          <a:ext cx="832391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832391" y="13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35299">
        <a:off x="5676923" y="1372001"/>
        <a:ext cx="41619" cy="41619"/>
      </dsp:txXfrm>
    </dsp:sp>
    <dsp:sp modelId="{8A1A34D5-4FFE-4869-A9DC-F94F02CF80D8}">
      <dsp:nvSpPr>
        <dsp:cNvPr id="0" name=""/>
        <dsp:cNvSpPr/>
      </dsp:nvSpPr>
      <dsp:spPr>
        <a:xfrm>
          <a:off x="6056013" y="1017945"/>
          <a:ext cx="2694548" cy="117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NUTRITIONAL- Iron </a:t>
          </a:r>
          <a:r>
            <a:rPr lang="en-US" sz="1400" b="1" kern="1200" dirty="0" smtClean="0"/>
            <a:t>deficiency  </a:t>
          </a:r>
          <a:r>
            <a:rPr lang="en-US" sz="1400" b="1" kern="1200" dirty="0" smtClean="0"/>
            <a:t>/ </a:t>
          </a:r>
          <a:r>
            <a:rPr lang="en-US" sz="1400" b="1" kern="1200" dirty="0" smtClean="0"/>
            <a:t>Folic acid deficiency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Chronic inflammation         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</a:t>
          </a:r>
          <a:r>
            <a:rPr lang="en-US" sz="1400" b="1" kern="1200" dirty="0" smtClean="0"/>
            <a:t>Renal failure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Lead poisoning </a:t>
          </a:r>
          <a:endParaRPr lang="en-US" sz="1400" b="1" kern="1200" dirty="0"/>
        </a:p>
      </dsp:txBody>
      <dsp:txXfrm>
        <a:off x="6056013" y="1017945"/>
        <a:ext cx="2694548" cy="1173306"/>
      </dsp:txXfrm>
    </dsp:sp>
    <dsp:sp modelId="{E9D02075-37A9-431E-A710-D695A9A84165}">
      <dsp:nvSpPr>
        <dsp:cNvPr id="0" name=""/>
        <dsp:cNvSpPr/>
      </dsp:nvSpPr>
      <dsp:spPr>
        <a:xfrm rot="1286868">
          <a:off x="2432974" y="3653618"/>
          <a:ext cx="736480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736480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86868">
        <a:off x="2782802" y="3648245"/>
        <a:ext cx="36824" cy="36824"/>
      </dsp:txXfrm>
    </dsp:sp>
    <dsp:sp modelId="{FA7F022A-443E-4072-AC43-317FB7F10879}">
      <dsp:nvSpPr>
        <dsp:cNvPr id="0" name=""/>
        <dsp:cNvSpPr/>
      </dsp:nvSpPr>
      <dsp:spPr>
        <a:xfrm flipH="1">
          <a:off x="3143955" y="3106809"/>
          <a:ext cx="1732841" cy="1388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Increased red cell destruction </a:t>
          </a:r>
          <a:endParaRPr lang="en-US" sz="1800" kern="1200" dirty="0"/>
        </a:p>
      </dsp:txBody>
      <dsp:txXfrm flipH="1">
        <a:off x="3143955" y="3106809"/>
        <a:ext cx="1732841" cy="1388993"/>
      </dsp:txXfrm>
    </dsp:sp>
    <dsp:sp modelId="{3B440647-9742-4275-BAF1-585D0E714FEA}">
      <dsp:nvSpPr>
        <dsp:cNvPr id="0" name=""/>
        <dsp:cNvSpPr/>
      </dsp:nvSpPr>
      <dsp:spPr>
        <a:xfrm rot="20978172">
          <a:off x="4871715" y="3732235"/>
          <a:ext cx="622925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622925" y="13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978172">
        <a:off x="5167605" y="3729701"/>
        <a:ext cx="31146" cy="31146"/>
      </dsp:txXfrm>
    </dsp:sp>
    <dsp:sp modelId="{EFF27407-6A0E-4641-8B1E-D25880EECF09}">
      <dsp:nvSpPr>
        <dsp:cNvPr id="0" name=""/>
        <dsp:cNvSpPr/>
      </dsp:nvSpPr>
      <dsp:spPr>
        <a:xfrm>
          <a:off x="5489559" y="2216633"/>
          <a:ext cx="3509830" cy="2945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Non immune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1.Red cell membrane disorders-hereditary </a:t>
          </a:r>
          <a:r>
            <a:rPr lang="en-US" sz="1800" kern="1200" dirty="0" err="1" smtClean="0"/>
            <a:t>sperocytosis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11.Red cell </a:t>
          </a:r>
          <a:r>
            <a:rPr lang="en-US" sz="1800" kern="1200" dirty="0" err="1" smtClean="0"/>
            <a:t>enz</a:t>
          </a:r>
          <a:r>
            <a:rPr lang="en-US" sz="1800" kern="1200" dirty="0" smtClean="0"/>
            <a:t> disorders-G6PD deficiency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111.Hemoglobinopathies-thalessemia,sickle cell anemia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Immune</a:t>
          </a:r>
          <a:r>
            <a:rPr lang="en-US" sz="1800" kern="1200" dirty="0" smtClean="0"/>
            <a:t>-hemolytic disease of the newborn/autoimmune hemolytic anemia </a:t>
          </a:r>
          <a:endParaRPr lang="en-US" sz="1800" kern="1200" dirty="0"/>
        </a:p>
      </dsp:txBody>
      <dsp:txXfrm>
        <a:off x="5489559" y="2216633"/>
        <a:ext cx="3509830" cy="2945218"/>
      </dsp:txXfrm>
    </dsp:sp>
    <dsp:sp modelId="{C55A731E-8247-4F5A-9C00-3F32FC8EE465}">
      <dsp:nvSpPr>
        <dsp:cNvPr id="0" name=""/>
        <dsp:cNvSpPr/>
      </dsp:nvSpPr>
      <dsp:spPr>
        <a:xfrm rot="4416753">
          <a:off x="1586390" y="4684443"/>
          <a:ext cx="2429648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429648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4416753">
        <a:off x="2740473" y="4636740"/>
        <a:ext cx="121482" cy="121482"/>
      </dsp:txXfrm>
    </dsp:sp>
    <dsp:sp modelId="{164CE490-8A8A-433D-B757-7DD99414AE37}">
      <dsp:nvSpPr>
        <dsp:cNvPr id="0" name=""/>
        <dsp:cNvSpPr/>
      </dsp:nvSpPr>
      <dsp:spPr>
        <a:xfrm flipH="1">
          <a:off x="3143955" y="5404807"/>
          <a:ext cx="1407080" cy="916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Blood</a:t>
          </a:r>
          <a:r>
            <a:rPr lang="en-US" sz="1100" kern="1200" dirty="0" smtClean="0"/>
            <a:t> loss</a:t>
          </a:r>
          <a:endParaRPr lang="en-US" sz="1100" kern="1200" dirty="0"/>
        </a:p>
      </dsp:txBody>
      <dsp:txXfrm flipH="1">
        <a:off x="3143955" y="5404807"/>
        <a:ext cx="1407080" cy="916294"/>
      </dsp:txXfrm>
    </dsp:sp>
    <dsp:sp modelId="{EB0F4F69-866C-499E-BB64-3EE1512C1E41}">
      <dsp:nvSpPr>
        <dsp:cNvPr id="0" name=""/>
        <dsp:cNvSpPr/>
      </dsp:nvSpPr>
      <dsp:spPr>
        <a:xfrm>
          <a:off x="4551035" y="5849916"/>
          <a:ext cx="733035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733035" y="13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9227" y="5844629"/>
        <a:ext cx="36651" cy="36651"/>
      </dsp:txXfrm>
    </dsp:sp>
    <dsp:sp modelId="{DEB9BC5D-F0C5-4A82-86C4-A2BB47ED3D84}">
      <dsp:nvSpPr>
        <dsp:cNvPr id="0" name=""/>
        <dsp:cNvSpPr/>
      </dsp:nvSpPr>
      <dsp:spPr>
        <a:xfrm>
          <a:off x="5284071" y="5411359"/>
          <a:ext cx="3642088" cy="903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Fetomaternal</a:t>
          </a:r>
          <a:r>
            <a:rPr lang="en-US" sz="1600" kern="1200" dirty="0" smtClean="0"/>
            <a:t> hemorrhage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Chronic GI blood loss-Hookworm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Bleeding disorders </a:t>
          </a:r>
          <a:endParaRPr lang="en-US" sz="1600" kern="1200" dirty="0"/>
        </a:p>
      </dsp:txBody>
      <dsp:txXfrm>
        <a:off x="5284071" y="5411359"/>
        <a:ext cx="3642088" cy="903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0E3D-E707-4543-AA0A-A35133A5F138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207E-5943-4E5D-99DC-08A91F2B9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Anemia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anemia </a:t>
            </a:r>
          </a:p>
          <a:p>
            <a:r>
              <a:rPr lang="en-US" dirty="0" smtClean="0"/>
              <a:t>Low serum </a:t>
            </a:r>
            <a:r>
              <a:rPr lang="en-US" dirty="0" err="1" smtClean="0"/>
              <a:t>ferritin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Dietary advice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brest</a:t>
            </a:r>
            <a:r>
              <a:rPr lang="en-US" dirty="0" smtClean="0"/>
              <a:t> feed babies until 4 months</a:t>
            </a:r>
          </a:p>
          <a:p>
            <a:pPr>
              <a:buNone/>
            </a:pPr>
            <a:r>
              <a:rPr lang="en-US" dirty="0" smtClean="0"/>
              <a:t>-weaning at 4-6 months 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consume animal products with more </a:t>
            </a:r>
            <a:r>
              <a:rPr lang="en-US" dirty="0" err="1" smtClean="0"/>
              <a:t>heam</a:t>
            </a:r>
            <a:r>
              <a:rPr lang="en-US" dirty="0" smtClean="0"/>
              <a:t> Iron</a:t>
            </a:r>
          </a:p>
          <a:p>
            <a:pPr>
              <a:buNone/>
            </a:pPr>
            <a:r>
              <a:rPr lang="en-US" dirty="0" smtClean="0"/>
              <a:t>-take pulses, beans, dark green vegetables </a:t>
            </a:r>
          </a:p>
          <a:p>
            <a:pPr>
              <a:buNone/>
            </a:pPr>
            <a:r>
              <a:rPr lang="en-US" dirty="0" smtClean="0"/>
              <a:t>-do not take tea soon after a meal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Iron supplementation</a:t>
            </a:r>
          </a:p>
          <a:p>
            <a:pPr>
              <a:buNone/>
            </a:pPr>
            <a:r>
              <a:rPr lang="en-US" dirty="0" smtClean="0"/>
              <a:t>Oral iron rises Fe 1g/dl per week. Should continue </a:t>
            </a:r>
            <a:r>
              <a:rPr lang="en-US" dirty="0" err="1" smtClean="0"/>
              <a:t>upto</a:t>
            </a:r>
            <a:r>
              <a:rPr lang="en-US" dirty="0" smtClean="0"/>
              <a:t> 3 months even after </a:t>
            </a:r>
            <a:r>
              <a:rPr lang="en-US" dirty="0" err="1" smtClean="0"/>
              <a:t>Hb</a:t>
            </a:r>
            <a:r>
              <a:rPr lang="en-US" dirty="0" smtClean="0"/>
              <a:t> normalized in order to replenish stores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Parvovirus B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red cell </a:t>
            </a:r>
            <a:r>
              <a:rPr lang="en-US" dirty="0" err="1" smtClean="0"/>
              <a:t>aplasia</a:t>
            </a:r>
            <a:r>
              <a:rPr lang="en-US" dirty="0" smtClean="0"/>
              <a:t> after infection</a:t>
            </a:r>
          </a:p>
          <a:p>
            <a:r>
              <a:rPr lang="en-US" dirty="0" smtClean="0"/>
              <a:t>In children with underlying hematological disorders </a:t>
            </a:r>
          </a:p>
          <a:p>
            <a:r>
              <a:rPr lang="en-US" dirty="0" smtClean="0"/>
              <a:t>Resolves </a:t>
            </a:r>
            <a:r>
              <a:rPr lang="en-US" dirty="0" err="1" smtClean="0"/>
              <a:t>spontenously</a:t>
            </a:r>
            <a:r>
              <a:rPr lang="en-US" dirty="0" smtClean="0"/>
              <a:t> ,but may cause severe anemia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PREPARATIONS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Oral-ferrous </a:t>
            </a:r>
            <a:r>
              <a:rPr lang="en-US" dirty="0" err="1" smtClean="0"/>
              <a:t>sulphate,iron</a:t>
            </a:r>
            <a:r>
              <a:rPr lang="en-US" dirty="0" smtClean="0"/>
              <a:t> </a:t>
            </a:r>
            <a:r>
              <a:rPr lang="en-US" dirty="0" err="1" smtClean="0"/>
              <a:t>gluconate</a:t>
            </a:r>
            <a:endParaRPr lang="en-US" dirty="0" smtClean="0"/>
          </a:p>
          <a:p>
            <a:r>
              <a:rPr lang="en-US" dirty="0" smtClean="0"/>
              <a:t>IV-iron </a:t>
            </a:r>
            <a:r>
              <a:rPr lang="en-US" dirty="0" err="1" smtClean="0"/>
              <a:t>dextran</a:t>
            </a:r>
            <a:r>
              <a:rPr lang="en-US" dirty="0" smtClean="0"/>
              <a:t>- not commonly </a:t>
            </a:r>
            <a:r>
              <a:rPr lang="en-US" dirty="0" err="1" smtClean="0"/>
              <a:t>used,commonly</a:t>
            </a:r>
            <a:r>
              <a:rPr lang="en-US" dirty="0" smtClean="0"/>
              <a:t> cause allergic reactions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Anemia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Hb</a:t>
            </a:r>
            <a:r>
              <a:rPr lang="en-US" dirty="0" smtClean="0"/>
              <a:t> being below the </a:t>
            </a:r>
            <a:r>
              <a:rPr lang="en-US" dirty="0" err="1" smtClean="0"/>
              <a:t>referance</a:t>
            </a:r>
            <a:r>
              <a:rPr lang="en-US" dirty="0" smtClean="0"/>
              <a:t> range for the age and sex</a:t>
            </a:r>
          </a:p>
          <a:p>
            <a:r>
              <a:rPr lang="en-US" dirty="0" smtClean="0"/>
              <a:t>The normal ranges vary with age </a:t>
            </a:r>
          </a:p>
          <a:p>
            <a:pPr>
              <a:buNone/>
            </a:pPr>
            <a:r>
              <a:rPr lang="en-US" dirty="0" smtClean="0"/>
              <a:t>-neonate &lt; 14g/dl</a:t>
            </a:r>
          </a:p>
          <a:p>
            <a:pPr>
              <a:buNone/>
            </a:pPr>
            <a:r>
              <a:rPr lang="en-US" dirty="0" smtClean="0"/>
              <a:t>-1-12mths &lt; 10mg/dl</a:t>
            </a:r>
          </a:p>
          <a:p>
            <a:pPr>
              <a:buNone/>
            </a:pPr>
            <a:r>
              <a:rPr lang="en-US" dirty="0" smtClean="0"/>
              <a:t>-1-12y&lt; 11 g/dl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anemia can be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 cell production</a:t>
            </a:r>
          </a:p>
          <a:p>
            <a:r>
              <a:rPr lang="en-US" dirty="0" smtClean="0"/>
              <a:t>Increased destruction</a:t>
            </a:r>
          </a:p>
          <a:p>
            <a:r>
              <a:rPr lang="en-US" dirty="0" smtClean="0"/>
              <a:t>Blood loss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600200" y="533400"/>
          <a:ext cx="10744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1A81-5C75-46AB-98D2-F6C27097D9B6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Clinical Features:-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 dirty="0"/>
              <a:t>Insidious onset-</a:t>
            </a:r>
            <a:r>
              <a:rPr lang="en-US" sz="2400" dirty="0"/>
              <a:t> even </a:t>
            </a:r>
            <a:r>
              <a:rPr lang="en-US" sz="2400" dirty="0" err="1"/>
              <a:t>Hb</a:t>
            </a:r>
            <a:r>
              <a:rPr lang="en-US" sz="2400" dirty="0"/>
              <a:t>&lt;8g/dl, child </a:t>
            </a:r>
            <a:r>
              <a:rPr lang="en-US" sz="2400" dirty="0" smtClean="0"/>
              <a:t>may </a:t>
            </a:r>
            <a:r>
              <a:rPr lang="en-US" sz="2400" dirty="0"/>
              <a:t>be comfortable; physical activity may not be decreased even &lt;6g/dl-     ADJUSTMENT</a:t>
            </a:r>
          </a:p>
          <a:p>
            <a:pPr>
              <a:lnSpc>
                <a:spcPct val="80000"/>
              </a:lnSpc>
            </a:pPr>
            <a:r>
              <a:rPr lang="en-US" sz="2400" u="sng" dirty="0"/>
              <a:t>Rapid </a:t>
            </a:r>
            <a:r>
              <a:rPr lang="en-US" sz="2400" dirty="0"/>
              <a:t>– breathlessness, dizziness, faintness, fatigue, CHF, heart </a:t>
            </a:r>
            <a:r>
              <a:rPr lang="en-US" sz="2400" dirty="0" smtClean="0"/>
              <a:t>murmurs-systolic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Pallor eyelids, tongue, nail </a:t>
            </a:r>
            <a:r>
              <a:rPr lang="en-US" sz="2400" dirty="0" err="1" smtClean="0"/>
              <a:t>bed,PICA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Psycho neurological changes- B</a:t>
            </a:r>
            <a:r>
              <a:rPr lang="en-US" sz="2400" baseline="-25000" dirty="0"/>
              <a:t>12</a:t>
            </a:r>
            <a:r>
              <a:rPr lang="en-US" sz="2400" dirty="0"/>
              <a:t> and or Folic acid deficiency- </a:t>
            </a:r>
            <a:r>
              <a:rPr lang="en-US" sz="2400" dirty="0" err="1"/>
              <a:t>Megaloblastic</a:t>
            </a:r>
            <a:r>
              <a:rPr lang="en-US" sz="2400" dirty="0"/>
              <a:t> anemia.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pigmentation- </a:t>
            </a:r>
            <a:r>
              <a:rPr lang="en-US" sz="2400" dirty="0" err="1"/>
              <a:t>megaloblastic</a:t>
            </a:r>
            <a:r>
              <a:rPr lang="en-US" sz="2400" dirty="0"/>
              <a:t> anemia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FBC</a:t>
            </a:r>
          </a:p>
          <a:p>
            <a:pPr>
              <a:buNone/>
            </a:pPr>
            <a:r>
              <a:rPr lang="en-US" dirty="0" smtClean="0"/>
              <a:t>-what are the important parameters </a:t>
            </a:r>
          </a:p>
          <a:p>
            <a:r>
              <a:rPr lang="en-US" dirty="0" smtClean="0"/>
              <a:t>Blood picture</a:t>
            </a:r>
          </a:p>
          <a:p>
            <a:r>
              <a:rPr lang="en-US" dirty="0"/>
              <a:t> </a:t>
            </a:r>
            <a:r>
              <a:rPr lang="en-US" dirty="0" err="1" smtClean="0"/>
              <a:t>reticulocyte</a:t>
            </a:r>
            <a:r>
              <a:rPr lang="en-US" dirty="0" smtClean="0"/>
              <a:t> count</a:t>
            </a:r>
          </a:p>
          <a:p>
            <a:r>
              <a:rPr lang="en-US" dirty="0" smtClean="0"/>
              <a:t>Investigations to detect nutrient levels </a:t>
            </a:r>
          </a:p>
          <a:p>
            <a:r>
              <a:rPr lang="en-US" dirty="0" smtClean="0"/>
              <a:t>Bone marrow biopsy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Anemia of prematurity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all three</a:t>
            </a:r>
          </a:p>
          <a:p>
            <a:pPr>
              <a:buNone/>
            </a:pPr>
            <a:r>
              <a:rPr lang="en-US" dirty="0" smtClean="0"/>
              <a:t>-blood loss</a:t>
            </a:r>
          </a:p>
          <a:p>
            <a:pPr>
              <a:buNone/>
            </a:pPr>
            <a:r>
              <a:rPr lang="en-US" dirty="0" smtClean="0"/>
              <a:t>-reduced production</a:t>
            </a:r>
          </a:p>
          <a:p>
            <a:pPr>
              <a:buNone/>
            </a:pPr>
            <a:r>
              <a:rPr lang="en-US" dirty="0" smtClean="0"/>
              <a:t>-increased </a:t>
            </a:r>
            <a:r>
              <a:rPr lang="en-US" dirty="0" err="1" smtClean="0"/>
              <a:t>distruction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deficiency anemia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causes are </a:t>
            </a:r>
          </a:p>
          <a:p>
            <a:pPr>
              <a:buNone/>
            </a:pPr>
            <a:r>
              <a:rPr lang="en-US" dirty="0" smtClean="0"/>
              <a:t>-inadequate intake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malabsorption</a:t>
            </a:r>
            <a:r>
              <a:rPr lang="en-US" dirty="0" smtClean="0"/>
              <a:t>- celiac disease </a:t>
            </a:r>
          </a:p>
          <a:p>
            <a:pPr>
              <a:buNone/>
            </a:pPr>
            <a:r>
              <a:rPr lang="en-US" dirty="0" smtClean="0"/>
              <a:t>-blood loss-Hook worm infestation, chronic GI bleeding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intake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in infants </a:t>
            </a:r>
          </a:p>
          <a:p>
            <a:r>
              <a:rPr lang="en-US" dirty="0" smtClean="0"/>
              <a:t>Daily required iron intake of an infant is of same value that of an adult(8mg/d)</a:t>
            </a:r>
          </a:p>
          <a:p>
            <a:r>
              <a:rPr lang="en-US" dirty="0" smtClean="0"/>
              <a:t>Iron sources in babies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brest</a:t>
            </a:r>
            <a:r>
              <a:rPr lang="en-US" dirty="0" smtClean="0"/>
              <a:t> milk-50% of Fe absorbed </a:t>
            </a:r>
          </a:p>
          <a:p>
            <a:pPr>
              <a:buNone/>
            </a:pPr>
            <a:r>
              <a:rPr lang="en-US" dirty="0" smtClean="0"/>
              <a:t>-cows milk-higher iron than </a:t>
            </a:r>
            <a:r>
              <a:rPr lang="en-US" dirty="0" err="1" smtClean="0"/>
              <a:t>brest</a:t>
            </a:r>
            <a:r>
              <a:rPr lang="en-US" dirty="0" smtClean="0"/>
              <a:t> milk but only 10% absorbed </a:t>
            </a:r>
          </a:p>
          <a:p>
            <a:pPr>
              <a:buNone/>
            </a:pPr>
            <a:r>
              <a:rPr lang="en-US" dirty="0" smtClean="0"/>
              <a:t>-weaning food </a:t>
            </a:r>
          </a:p>
          <a:p>
            <a:pPr>
              <a:buNone/>
            </a:pPr>
            <a:r>
              <a:rPr lang="en-US" dirty="0" smtClean="0"/>
              <a:t>Iron deficiency may develop if delayed introduction of mixed feeding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397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Anemia </vt:lpstr>
      <vt:lpstr>Anemia </vt:lpstr>
      <vt:lpstr>Causes of anemia can be from</vt:lpstr>
      <vt:lpstr>Slide 4</vt:lpstr>
      <vt:lpstr>Clinical Features:-</vt:lpstr>
      <vt:lpstr>Investigations </vt:lpstr>
      <vt:lpstr>Anemia of prematurity</vt:lpstr>
      <vt:lpstr>Iron deficiency anemia </vt:lpstr>
      <vt:lpstr>Inadequate intake  </vt:lpstr>
      <vt:lpstr>Diagnosis </vt:lpstr>
      <vt:lpstr>Management </vt:lpstr>
      <vt:lpstr>Parvovirus B 19</vt:lpstr>
      <vt:lpstr>IRON PREPARATIONS 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Nathasha Vihangi</dc:creator>
  <cp:lastModifiedBy>Nathasha Vihangi</cp:lastModifiedBy>
  <cp:revision>21</cp:revision>
  <dcterms:created xsi:type="dcterms:W3CDTF">2011-07-10T18:12:04Z</dcterms:created>
  <dcterms:modified xsi:type="dcterms:W3CDTF">2011-07-11T10:29:22Z</dcterms:modified>
</cp:coreProperties>
</file>